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62" r:id="rId4"/>
    <p:sldId id="259" r:id="rId5"/>
    <p:sldId id="260" r:id="rId6"/>
    <p:sldId id="261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05DF86-8681-484A-86E1-BA7EE5D5EE72}" type="datetimeFigureOut">
              <a:rPr lang="ru-RU"/>
              <a:pPr>
                <a:defRPr/>
              </a:pPr>
              <a:t>17.06.2013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E83525-01FC-4ADA-A43A-18B5F076D9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EF76B-81FF-4DDF-AA1F-8F164973D943}" type="datetimeFigureOut">
              <a:rPr lang="ru-RU"/>
              <a:pPr>
                <a:defRPr/>
              </a:pPr>
              <a:t>17.06.2013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43B10-25DE-4D7B-BB76-5C179D322D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00B63-2625-424C-A066-5BFC1F477D77}" type="datetimeFigureOut">
              <a:rPr lang="ru-RU"/>
              <a:pPr>
                <a:defRPr/>
              </a:pPr>
              <a:t>17.06.2013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B29A3-7B03-4576-B158-CFD910F1E8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BB880-A1A4-4D7E-9BFD-1F195AA81615}" type="datetimeFigureOut">
              <a:rPr lang="ru-RU"/>
              <a:pPr>
                <a:defRPr/>
              </a:pPr>
              <a:t>17.06.2013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0B9C3-2E21-4116-97DC-0C0CB5E371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377D24-EDAA-4796-A512-CB416475A955}" type="datetimeFigureOut">
              <a:rPr lang="ru-RU"/>
              <a:pPr>
                <a:defRPr/>
              </a:pPr>
              <a:t>17.06.2013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E5F963-ABCA-4776-85D0-C1585DBC4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27ABD-97B5-4A26-A390-F2F4A49499E0}" type="datetimeFigureOut">
              <a:rPr lang="ru-RU"/>
              <a:pPr>
                <a:defRPr/>
              </a:pPr>
              <a:t>17.06.2013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D1AC4-EAA5-414C-9064-F151B21726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342ED4-2E12-4A9A-B74F-C90CF86A8702}" type="datetimeFigureOut">
              <a:rPr lang="ru-RU"/>
              <a:pPr>
                <a:defRPr/>
              </a:pPr>
              <a:t>17.06.2013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8CF0FF-5794-44E0-93E1-F713D4AC4D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926C6-5D16-46E9-BBA3-C22681261147}" type="datetimeFigureOut">
              <a:rPr lang="ru-RU"/>
              <a:pPr>
                <a:defRPr/>
              </a:pPr>
              <a:t>17.06.2013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8D71A-A8A0-4A30-ABAB-C7555A5E6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C7F903-1658-42AD-983E-FB18C666D9A2}" type="datetimeFigureOut">
              <a:rPr lang="ru-RU"/>
              <a:pPr>
                <a:defRPr/>
              </a:pPr>
              <a:t>17.06.2013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0B283C-99F8-45FF-8BEB-24DA821A05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8F65E0-006F-4804-8642-F8D6DAB09252}" type="datetimeFigureOut">
              <a:rPr lang="ru-RU"/>
              <a:pPr>
                <a:defRPr/>
              </a:pPr>
              <a:t>17.06.2013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59FFDA-5343-4CB5-9DF0-BB5A48DB2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B2F04C-9C5A-437A-BB07-E80295A629C2}" type="datetimeFigureOut">
              <a:rPr lang="ru-RU"/>
              <a:pPr>
                <a:defRPr/>
              </a:pPr>
              <a:t>17.06.2013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056C47-3032-4B72-A215-C7461F22C4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0ECFE68-AEA9-4269-82F2-2DD9972D1ECD}" type="datetimeFigureOut">
              <a:rPr lang="ru-RU"/>
              <a:pPr>
                <a:defRPr/>
              </a:pPr>
              <a:t>17.06.2013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FA64183E-DA9A-405D-8C7D-D6BA5C7AEF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75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785813" y="4483100"/>
            <a:ext cx="8064500" cy="2374900"/>
          </a:xfrm>
        </p:spPr>
        <p:txBody>
          <a:bodyPr/>
          <a:lstStyle/>
          <a:p>
            <a:pPr marL="26988" algn="ctr"/>
            <a:r>
              <a:rPr lang="ru-RU" sz="2800" b="1" smtClean="0">
                <a:solidFill>
                  <a:schemeClr val="tx1"/>
                </a:solidFill>
              </a:rPr>
              <a:t>Муниципальное бюджетное общеобразовательное учреждение средняя общеобразовательная школа № 2 с углубленным изучением отдельных предметов</a:t>
            </a:r>
          </a:p>
          <a:p>
            <a:pPr marL="26988" algn="ctr"/>
            <a:r>
              <a:rPr lang="ru-RU" sz="2800" b="1" smtClean="0">
                <a:solidFill>
                  <a:schemeClr val="tx1"/>
                </a:solidFill>
              </a:rPr>
              <a:t>городского округа Красноуфимск</a:t>
            </a:r>
          </a:p>
        </p:txBody>
      </p:sp>
      <p:pic>
        <p:nvPicPr>
          <p:cNvPr id="1026" name="Picture 2" descr="C:\Documents and Settings\Admin\Рабочий стол\школа\фото 0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85728"/>
            <a:ext cx="5572164" cy="41794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50" y="3571875"/>
            <a:ext cx="7407275" cy="147161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Тема проекта: «</a:t>
            </a:r>
            <a:r>
              <a:rPr lang="ru-RU" b="1" dirty="0" err="1" smtClean="0">
                <a:solidFill>
                  <a:schemeClr val="tx2">
                    <a:satMod val="130000"/>
                  </a:schemeClr>
                </a:solidFill>
              </a:rPr>
              <a:t>Предпрофильная</a:t>
            </a: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 и профильная подготовка обучающихся: условия, ресурсы и взаимодействие»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Руководитель ОУ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5362" name="Picture 2" descr="E:\Документы\Фотографии\Учителя\иглин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38" y="1428750"/>
            <a:ext cx="331628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5429250" y="3000375"/>
            <a:ext cx="33575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orbel" pitchFamily="34" charset="0"/>
              </a:rPr>
              <a:t>Иглина Татьяна Валентиновна, </a:t>
            </a:r>
          </a:p>
          <a:p>
            <a:pPr algn="ctr"/>
            <a:r>
              <a:rPr lang="ru-RU" sz="2800" b="1">
                <a:latin typeface="Corbel" pitchFamily="34" charset="0"/>
              </a:rPr>
              <a:t>директор школы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2">
                    <a:satMod val="130000"/>
                  </a:schemeClr>
                </a:solidFill>
              </a:rPr>
              <a:t>Актуальность исследования: 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	Профильное обучение является одним из приоритетных направлений модернизации образования. Вследствие этого одним из актуальных направлений деятельности становится реализация интеллектуальных и творческих способностей через обеспечение разноуровневого  и многопрофильного обучения. 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2">
                    <a:satMod val="130000"/>
                  </a:schemeClr>
                </a:solidFill>
              </a:rPr>
              <a:t>Цель: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	Развитие содержания, форм организации, технологий образовательной работы по формированию личности школьника в условиях школы с углубленным изучением отдельных предметов.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2">
                    <a:satMod val="130000"/>
                  </a:schemeClr>
                </a:solidFill>
              </a:rPr>
              <a:t>Задачи: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1447800"/>
            <a:ext cx="7934325" cy="5410200"/>
          </a:xfrm>
        </p:spPr>
        <p:txBody>
          <a:bodyPr>
            <a:normAutofit fontScale="70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Разработка и реализация системы психолого-педагогического сопровождения инновационного проекта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Организация взаимодействия с работодателями образовательных учреждений, входящих в группу сетевого взаимодействия, для обеспечения качества образовательной деятельности, основанной на практико-ориентированной модели обучения.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Регулярное измерение удовлетворенности партнеров. Расширение спектра и количества соглашений с партнерами.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Обеспечение условий для формирования конкурентоспособности выпускников на рынке образовательных услуг.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Разработка новой организационной философии: «Конкурентоспособный выпускник — гарантия конкурентоспособности ОУ».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0" y="357188"/>
            <a:ext cx="7505700" cy="5929312"/>
          </a:xfrm>
        </p:spPr>
        <p:txBody>
          <a:bodyPr>
            <a:normAutofit lnSpcReduction="1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	Ориентация на потребителя </a:t>
            </a: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	Образовательное учреждение, ориентируется на своих потребителей (государство, учащихся, их родителей, общество) и поэтому должно  выстраивать свою деятельность в соответствии с стратегическими задачами: внедрение новых педагогических технологий и технологий управления образовательным процессом в целях повышения престижа качества образования в школе.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2">
                    <a:satMod val="130000"/>
                  </a:schemeClr>
                </a:solidFill>
              </a:rPr>
              <a:t>Основное содержание деятельности  по проекту: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1450" cy="5124450"/>
          </a:xfrm>
        </p:spPr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1. Выявление образовательного запроса обучающихся. Работа по выявлению потребностей родителей.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2. Моделирование видов образовательной деятельности, принятие решений в различных образовательных ситуациях в период </a:t>
            </a:r>
            <a:r>
              <a:rPr lang="ru-RU" dirty="0" err="1" smtClean="0"/>
              <a:t>предпрофильной</a:t>
            </a:r>
            <a:r>
              <a:rPr lang="ru-RU" dirty="0" smtClean="0"/>
              <a:t> подготовки.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3. Комплектование классов углубленного изучения отдельных предметов.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4. Развитие образовательной среды в соответствие с основными задачами данного проекта.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2">
                    <a:satMod val="130000"/>
                  </a:schemeClr>
                </a:solidFill>
              </a:rPr>
              <a:t>Планируемый результат изменений</a:t>
            </a: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: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75" y="1447800"/>
            <a:ext cx="7648575" cy="5124450"/>
          </a:xfrm>
        </p:spPr>
        <p:txBody>
          <a:bodyPr>
            <a:normAutofit fontScale="70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Повышение эффективности процесса психолого-педагогического сопровождения проекта.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Формирование устойчивых связей с партнерами: вуз, работодатели.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Повышение имиджа МБОУ СОШ 2 с углубленным изучением отдельных предметов.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Содействие эффективной аккредитации ОУ по основным образовательным программам, программам углубленного изучения отдельных предметов, программам дополнительного образования.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Повышение конкурентоспособности выпускников и МБОУ СОШ 2 с углубленным изучением отдельных предметов на рынке образовательных услуг. 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Описание инновационного опыта МБОУ СОШ 2 с углубленным изучением отдельных предметов  в сборниках методических рекомендаций.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</TotalTime>
  <Words>307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9</vt:i4>
      </vt:variant>
    </vt:vector>
  </HeadingPairs>
  <TitlesOfParts>
    <vt:vector size="22" baseType="lpstr">
      <vt:lpstr>Corbel</vt:lpstr>
      <vt:lpstr>Arial</vt:lpstr>
      <vt:lpstr>Wingdings 2</vt:lpstr>
      <vt:lpstr>Verdana</vt:lpstr>
      <vt:lpstr>Calibri</vt:lpstr>
      <vt:lpstr>Gill Sans MT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Слайд 1</vt:lpstr>
      <vt:lpstr>Тема проекта: «Предпрофильная и профильная подготовка обучающихся: условия, ресурсы и взаимодействие» </vt:lpstr>
      <vt:lpstr>Руководитель ОУ</vt:lpstr>
      <vt:lpstr>Актуальность исследования:  </vt:lpstr>
      <vt:lpstr>Цель: </vt:lpstr>
      <vt:lpstr>Задачи: </vt:lpstr>
      <vt:lpstr>Слайд 7</vt:lpstr>
      <vt:lpstr>Основное содержание деятельности  по проекту: </vt:lpstr>
      <vt:lpstr>Планируемый результат изменений: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9</cp:revision>
  <dcterms:created xsi:type="dcterms:W3CDTF">2013-06-14T03:37:15Z</dcterms:created>
  <dcterms:modified xsi:type="dcterms:W3CDTF">2013-06-17T07:58:18Z</dcterms:modified>
</cp:coreProperties>
</file>