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7" r:id="rId2"/>
    <p:sldId id="262" r:id="rId3"/>
    <p:sldId id="264" r:id="rId4"/>
    <p:sldId id="256" r:id="rId5"/>
    <p:sldId id="260" r:id="rId6"/>
    <p:sldId id="259" r:id="rId7"/>
    <p:sldId id="261" r:id="rId8"/>
    <p:sldId id="258" r:id="rId9"/>
    <p:sldId id="266" r:id="rId10"/>
    <p:sldId id="270" r:id="rId11"/>
    <p:sldId id="274" r:id="rId12"/>
    <p:sldId id="268" r:id="rId13"/>
    <p:sldId id="273" r:id="rId14"/>
    <p:sldId id="281" r:id="rId15"/>
    <p:sldId id="279" r:id="rId16"/>
    <p:sldId id="278" r:id="rId17"/>
    <p:sldId id="27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8BFF"/>
    <a:srgbClr val="3333FF"/>
    <a:srgbClr val="A178EC"/>
    <a:srgbClr val="99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2736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2B6F0-B2E8-4F66-859C-474676CA6CA6}" type="doc">
      <dgm:prSet loTypeId="urn:microsoft.com/office/officeart/2005/8/layout/vList4#1" loCatId="list" qsTypeId="urn:microsoft.com/office/officeart/2005/8/quickstyle/simple1#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5A536982-4064-4935-8AFA-FA692002B51C}">
      <dgm:prSet phldrT="[Текст]" custT="1"/>
      <dgm:spPr>
        <a:solidFill>
          <a:srgbClr val="453DEB"/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  <a:effectLst/>
              <a:latin typeface="Times New Roman"/>
              <a:ea typeface="Times New Roman"/>
            </a:rPr>
            <a:t>Системный подход к управлению проектом </a:t>
          </a:r>
          <a:endParaRPr lang="ru-RU" sz="2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7715D8-CAD1-4866-89A6-3DBF68FC3FAC}" type="parTrans" cxnId="{F6D7B5C2-138E-490F-B858-1B06C97EEF66}">
      <dgm:prSet/>
      <dgm:spPr/>
      <dgm:t>
        <a:bodyPr/>
        <a:lstStyle/>
        <a:p>
          <a:endParaRPr lang="ru-RU"/>
        </a:p>
      </dgm:t>
    </dgm:pt>
    <dgm:pt modelId="{54D7C32B-AEFF-4F70-8940-9851E19DAF92}" type="sibTrans" cxnId="{F6D7B5C2-138E-490F-B858-1B06C97EEF66}">
      <dgm:prSet/>
      <dgm:spPr/>
      <dgm:t>
        <a:bodyPr/>
        <a:lstStyle/>
        <a:p>
          <a:endParaRPr lang="ru-RU"/>
        </a:p>
      </dgm:t>
    </dgm:pt>
    <dgm:pt modelId="{A42F863A-32DF-4975-9F65-387A92B7953B}">
      <dgm:prSet phldrT="[Текст]" custT="1"/>
      <dgm:spPr>
        <a:solidFill>
          <a:srgbClr val="3333CC"/>
        </a:solidFill>
      </dgm:spPr>
      <dgm:t>
        <a:bodyPr/>
        <a:lstStyle/>
        <a:p>
          <a:pPr marL="0" indent="0" algn="l">
            <a:tabLst/>
          </a:pPr>
          <a:r>
            <a:rPr lang="ru-RU" sz="3200" b="1" dirty="0" smtClean="0">
              <a:solidFill>
                <a:schemeClr val="bg1"/>
              </a:solidFill>
              <a:effectLst/>
              <a:latin typeface="Times New Roman"/>
              <a:ea typeface="Times New Roman"/>
            </a:rPr>
            <a:t>Ориентация на потребителя </a:t>
          </a:r>
          <a:endParaRPr lang="ru-RU" sz="3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88CD80-D20C-4458-ADDC-57FB1DB44979}" type="sibTrans" cxnId="{768EBBA4-46F2-49A9-811E-4962456D6AA3}">
      <dgm:prSet/>
      <dgm:spPr/>
      <dgm:t>
        <a:bodyPr/>
        <a:lstStyle/>
        <a:p>
          <a:endParaRPr lang="ru-RU"/>
        </a:p>
      </dgm:t>
    </dgm:pt>
    <dgm:pt modelId="{843F63E3-1B9B-4146-9A3A-E15A58756820}" type="parTrans" cxnId="{768EBBA4-46F2-49A9-811E-4962456D6AA3}">
      <dgm:prSet/>
      <dgm:spPr/>
      <dgm:t>
        <a:bodyPr/>
        <a:lstStyle/>
        <a:p>
          <a:endParaRPr lang="ru-RU"/>
        </a:p>
      </dgm:t>
    </dgm:pt>
    <dgm:pt modelId="{6C002C9A-9160-46FE-9F96-E0AAB9BB49D1}">
      <dgm:prSet phldrT="[Текст]" custT="1"/>
      <dgm:spPr>
        <a:solidFill>
          <a:srgbClr val="5B5BFF"/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Принятие решений, основанное на фактах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6B626E0-0AA7-4108-8EEF-1DEF22282201}" type="parTrans" cxnId="{13EF1912-74B1-402C-BB1F-B4A40CCF35CC}">
      <dgm:prSet/>
      <dgm:spPr/>
      <dgm:t>
        <a:bodyPr/>
        <a:lstStyle/>
        <a:p>
          <a:endParaRPr lang="ru-RU"/>
        </a:p>
      </dgm:t>
    </dgm:pt>
    <dgm:pt modelId="{0BAD1057-EB8D-4887-83B0-D3A826813CAE}" type="sibTrans" cxnId="{13EF1912-74B1-402C-BB1F-B4A40CCF35CC}">
      <dgm:prSet/>
      <dgm:spPr/>
      <dgm:t>
        <a:bodyPr/>
        <a:lstStyle/>
        <a:p>
          <a:endParaRPr lang="ru-RU"/>
        </a:p>
      </dgm:t>
    </dgm:pt>
    <dgm:pt modelId="{7547D8FB-FFBD-488C-80F0-2920E345307E}">
      <dgm:prSet phldrT="[Текст]" custT="1"/>
      <dgm:spPr>
        <a:solidFill>
          <a:srgbClr val="8883F5"/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Психолого-педагогическое сопровождение</a:t>
          </a:r>
          <a:endParaRPr lang="ru-RU" sz="2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160F1-8BDB-489E-85D1-68FF9AB5890C}" type="parTrans" cxnId="{10F8BF39-0A4B-4305-A806-7998BE08A35F}">
      <dgm:prSet/>
      <dgm:spPr/>
      <dgm:t>
        <a:bodyPr/>
        <a:lstStyle/>
        <a:p>
          <a:endParaRPr lang="ru-RU"/>
        </a:p>
      </dgm:t>
    </dgm:pt>
    <dgm:pt modelId="{EC46A647-3B28-4604-BDC5-433C5BB6432E}" type="sibTrans" cxnId="{10F8BF39-0A4B-4305-A806-7998BE08A35F}">
      <dgm:prSet/>
      <dgm:spPr/>
      <dgm:t>
        <a:bodyPr/>
        <a:lstStyle/>
        <a:p>
          <a:endParaRPr lang="ru-RU"/>
        </a:p>
      </dgm:t>
    </dgm:pt>
    <dgm:pt modelId="{616CD89A-4086-4095-B387-586143AB3D96}" type="pres">
      <dgm:prSet presAssocID="{C042B6F0-B2E8-4F66-859C-474676CA6CA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BA9FBB-6F62-4866-984C-3011BA1DFBAE}" type="pres">
      <dgm:prSet presAssocID="{A42F863A-32DF-4975-9F65-387A92B7953B}" presName="comp" presStyleCnt="0"/>
      <dgm:spPr/>
      <dgm:t>
        <a:bodyPr/>
        <a:lstStyle/>
        <a:p>
          <a:endParaRPr lang="ru-RU"/>
        </a:p>
      </dgm:t>
    </dgm:pt>
    <dgm:pt modelId="{8B7404DE-7949-4CC4-A201-B50B2A2C26E1}" type="pres">
      <dgm:prSet presAssocID="{A42F863A-32DF-4975-9F65-387A92B7953B}" presName="box" presStyleLbl="node1" presStyleIdx="0" presStyleCnt="4" custLinFactNeighborX="1569" custLinFactNeighborY="1242"/>
      <dgm:spPr/>
      <dgm:t>
        <a:bodyPr/>
        <a:lstStyle/>
        <a:p>
          <a:endParaRPr lang="ru-RU"/>
        </a:p>
      </dgm:t>
    </dgm:pt>
    <dgm:pt modelId="{89EF682F-B4E9-43F7-9A46-C2CBE01909E5}" type="pres">
      <dgm:prSet presAssocID="{A42F863A-32DF-4975-9F65-387A92B7953B}" presName="img" presStyleLbl="fgImgPlace1" presStyleIdx="0" presStyleCnt="4" custFlipVert="1" custScaleX="48486" custScaleY="81575" custLinFactNeighborX="-13351" custLinFactNeighborY="-241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937867-4A0D-4C17-AA17-240D34DA334C}" type="pres">
      <dgm:prSet presAssocID="{A42F863A-32DF-4975-9F65-387A92B7953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253F9-7EBF-451D-A42D-ECD7B7056169}" type="pres">
      <dgm:prSet presAssocID="{6088CD80-D20C-4458-ADDC-57FB1DB44979}" presName="spacer" presStyleCnt="0"/>
      <dgm:spPr/>
      <dgm:t>
        <a:bodyPr/>
        <a:lstStyle/>
        <a:p>
          <a:endParaRPr lang="ru-RU"/>
        </a:p>
      </dgm:t>
    </dgm:pt>
    <dgm:pt modelId="{6A9A6E04-7684-4DD2-84EB-2D05FCA32E2C}" type="pres">
      <dgm:prSet presAssocID="{5A536982-4064-4935-8AFA-FA692002B51C}" presName="comp" presStyleCnt="0"/>
      <dgm:spPr/>
      <dgm:t>
        <a:bodyPr/>
        <a:lstStyle/>
        <a:p>
          <a:endParaRPr lang="ru-RU"/>
        </a:p>
      </dgm:t>
    </dgm:pt>
    <dgm:pt modelId="{D05330B9-4267-40CB-916B-831B4E71A50F}" type="pres">
      <dgm:prSet presAssocID="{5A536982-4064-4935-8AFA-FA692002B51C}" presName="box" presStyleLbl="node1" presStyleIdx="1" presStyleCnt="4" custScaleY="70053" custLinFactNeighborY="-4674"/>
      <dgm:spPr/>
      <dgm:t>
        <a:bodyPr/>
        <a:lstStyle/>
        <a:p>
          <a:endParaRPr lang="ru-RU"/>
        </a:p>
      </dgm:t>
    </dgm:pt>
    <dgm:pt modelId="{855E5DAD-7529-44BF-AD6A-92A0DAB977C5}" type="pres">
      <dgm:prSet presAssocID="{5A536982-4064-4935-8AFA-FA692002B51C}" presName="img" presStyleLbl="fgImgPlace1" presStyleIdx="1" presStyleCnt="4" custScaleX="46860" custScaleY="69981" custLinFactNeighborX="-14164" custLinFactNeighborY="-415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9B0230A-C59C-4D15-944C-3DFD249A4145}" type="pres">
      <dgm:prSet presAssocID="{5A536982-4064-4935-8AFA-FA692002B51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E1866-F2A2-4AE1-AD91-BCDD66139889}" type="pres">
      <dgm:prSet presAssocID="{54D7C32B-AEFF-4F70-8940-9851E19DAF92}" presName="spacer" presStyleCnt="0"/>
      <dgm:spPr/>
      <dgm:t>
        <a:bodyPr/>
        <a:lstStyle/>
        <a:p>
          <a:endParaRPr lang="ru-RU"/>
        </a:p>
      </dgm:t>
    </dgm:pt>
    <dgm:pt modelId="{5D9D5C07-F390-4A58-A321-9F89228F4D77}" type="pres">
      <dgm:prSet presAssocID="{6C002C9A-9160-46FE-9F96-E0AAB9BB49D1}" presName="comp" presStyleCnt="0"/>
      <dgm:spPr/>
      <dgm:t>
        <a:bodyPr/>
        <a:lstStyle/>
        <a:p>
          <a:endParaRPr lang="ru-RU"/>
        </a:p>
      </dgm:t>
    </dgm:pt>
    <dgm:pt modelId="{EFB7D353-0D4B-4B25-88C9-B3EF19E9F874}" type="pres">
      <dgm:prSet presAssocID="{6C002C9A-9160-46FE-9F96-E0AAB9BB49D1}" presName="box" presStyleLbl="node1" presStyleIdx="2" presStyleCnt="4" custScaleY="63782" custLinFactNeighborY="-2807"/>
      <dgm:spPr/>
      <dgm:t>
        <a:bodyPr/>
        <a:lstStyle/>
        <a:p>
          <a:endParaRPr lang="ru-RU"/>
        </a:p>
      </dgm:t>
    </dgm:pt>
    <dgm:pt modelId="{22DB4E9A-ADAE-4C79-BD89-095AEE34F3E1}" type="pres">
      <dgm:prSet presAssocID="{6C002C9A-9160-46FE-9F96-E0AAB9BB49D1}" presName="img" presStyleLbl="fgImgPlace1" presStyleIdx="2" presStyleCnt="4" custScaleX="48486" custScaleY="69171" custLinFactNeighborX="-15248" custLinFactNeighborY="-147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1963C1-B8A3-4917-8C24-A3E9BD06C380}" type="pres">
      <dgm:prSet presAssocID="{6C002C9A-9160-46FE-9F96-E0AAB9BB49D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F31AD-B3FF-4E13-B036-C5F2D945122E}" type="pres">
      <dgm:prSet presAssocID="{0BAD1057-EB8D-4887-83B0-D3A826813CAE}" presName="spacer" presStyleCnt="0"/>
      <dgm:spPr/>
      <dgm:t>
        <a:bodyPr/>
        <a:lstStyle/>
        <a:p>
          <a:endParaRPr lang="ru-RU"/>
        </a:p>
      </dgm:t>
    </dgm:pt>
    <dgm:pt modelId="{A60D2099-3F79-440B-BE2E-990621B965CF}" type="pres">
      <dgm:prSet presAssocID="{7547D8FB-FFBD-488C-80F0-2920E345307E}" presName="comp" presStyleCnt="0"/>
      <dgm:spPr/>
      <dgm:t>
        <a:bodyPr/>
        <a:lstStyle/>
        <a:p>
          <a:endParaRPr lang="ru-RU"/>
        </a:p>
      </dgm:t>
    </dgm:pt>
    <dgm:pt modelId="{7010BF1A-49DC-462C-8517-3875F8896B50}" type="pres">
      <dgm:prSet presAssocID="{7547D8FB-FFBD-488C-80F0-2920E345307E}" presName="box" presStyleLbl="node1" presStyleIdx="3" presStyleCnt="4" custScaleY="71512"/>
      <dgm:spPr/>
      <dgm:t>
        <a:bodyPr/>
        <a:lstStyle/>
        <a:p>
          <a:endParaRPr lang="ru-RU"/>
        </a:p>
      </dgm:t>
    </dgm:pt>
    <dgm:pt modelId="{6F5EC751-9983-43FF-8CDB-EF71AF8ED4BB}" type="pres">
      <dgm:prSet presAssocID="{7547D8FB-FFBD-488C-80F0-2920E345307E}" presName="img" presStyleLbl="fgImgPlace1" presStyleIdx="3" presStyleCnt="4" custScaleX="45975" custScaleY="63691" custLinFactNeighborX="-11916" custLinFactNeighborY="326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82BC4B-DEC3-4D62-A6B0-F6C29A13797D}" type="pres">
      <dgm:prSet presAssocID="{7547D8FB-FFBD-488C-80F0-2920E345307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8EBBA4-46F2-49A9-811E-4962456D6AA3}" srcId="{C042B6F0-B2E8-4F66-859C-474676CA6CA6}" destId="{A42F863A-32DF-4975-9F65-387A92B7953B}" srcOrd="0" destOrd="0" parTransId="{843F63E3-1B9B-4146-9A3A-E15A58756820}" sibTransId="{6088CD80-D20C-4458-ADDC-57FB1DB44979}"/>
    <dgm:cxn modelId="{10F8BF39-0A4B-4305-A806-7998BE08A35F}" srcId="{C042B6F0-B2E8-4F66-859C-474676CA6CA6}" destId="{7547D8FB-FFBD-488C-80F0-2920E345307E}" srcOrd="3" destOrd="0" parTransId="{26D160F1-8BDB-489E-85D1-68FF9AB5890C}" sibTransId="{EC46A647-3B28-4604-BDC5-433C5BB6432E}"/>
    <dgm:cxn modelId="{2E155BEB-D954-4135-BF80-54DDB455BDD9}" type="presOf" srcId="{5A536982-4064-4935-8AFA-FA692002B51C}" destId="{B9B0230A-C59C-4D15-944C-3DFD249A4145}" srcOrd="1" destOrd="0" presId="urn:microsoft.com/office/officeart/2005/8/layout/vList4#1"/>
    <dgm:cxn modelId="{751574A2-B15D-4231-993E-C866F7A91521}" type="presOf" srcId="{6C002C9A-9160-46FE-9F96-E0AAB9BB49D1}" destId="{721963C1-B8A3-4917-8C24-A3E9BD06C380}" srcOrd="1" destOrd="0" presId="urn:microsoft.com/office/officeart/2005/8/layout/vList4#1"/>
    <dgm:cxn modelId="{B8D92B6E-5BF9-4C2C-B9C7-8BB8A6E86F37}" type="presOf" srcId="{A42F863A-32DF-4975-9F65-387A92B7953B}" destId="{8B7404DE-7949-4CC4-A201-B50B2A2C26E1}" srcOrd="0" destOrd="0" presId="urn:microsoft.com/office/officeart/2005/8/layout/vList4#1"/>
    <dgm:cxn modelId="{F6D7B5C2-138E-490F-B858-1B06C97EEF66}" srcId="{C042B6F0-B2E8-4F66-859C-474676CA6CA6}" destId="{5A536982-4064-4935-8AFA-FA692002B51C}" srcOrd="1" destOrd="0" parTransId="{4C7715D8-CAD1-4866-89A6-3DBF68FC3FAC}" sibTransId="{54D7C32B-AEFF-4F70-8940-9851E19DAF92}"/>
    <dgm:cxn modelId="{DF408802-91CC-428D-9606-0CE507006DE9}" type="presOf" srcId="{C042B6F0-B2E8-4F66-859C-474676CA6CA6}" destId="{616CD89A-4086-4095-B387-586143AB3D96}" srcOrd="0" destOrd="0" presId="urn:microsoft.com/office/officeart/2005/8/layout/vList4#1"/>
    <dgm:cxn modelId="{F175CCAB-878A-4587-8DEC-B3E24DCE86C7}" type="presOf" srcId="{7547D8FB-FFBD-488C-80F0-2920E345307E}" destId="{7010BF1A-49DC-462C-8517-3875F8896B50}" srcOrd="0" destOrd="0" presId="urn:microsoft.com/office/officeart/2005/8/layout/vList4#1"/>
    <dgm:cxn modelId="{D421BD06-0BDB-4957-BC9D-C35340910C83}" type="presOf" srcId="{6C002C9A-9160-46FE-9F96-E0AAB9BB49D1}" destId="{EFB7D353-0D4B-4B25-88C9-B3EF19E9F874}" srcOrd="0" destOrd="0" presId="urn:microsoft.com/office/officeart/2005/8/layout/vList4#1"/>
    <dgm:cxn modelId="{0B144543-E806-4A72-AD48-463E6A2C5A35}" type="presOf" srcId="{5A536982-4064-4935-8AFA-FA692002B51C}" destId="{D05330B9-4267-40CB-916B-831B4E71A50F}" srcOrd="0" destOrd="0" presId="urn:microsoft.com/office/officeart/2005/8/layout/vList4#1"/>
    <dgm:cxn modelId="{6A4E27BB-3101-4B8B-9348-26258F81168F}" type="presOf" srcId="{7547D8FB-FFBD-488C-80F0-2920E345307E}" destId="{0B82BC4B-DEC3-4D62-A6B0-F6C29A13797D}" srcOrd="1" destOrd="0" presId="urn:microsoft.com/office/officeart/2005/8/layout/vList4#1"/>
    <dgm:cxn modelId="{D1D11893-160B-47B6-A040-5C179B4DCA76}" type="presOf" srcId="{A42F863A-32DF-4975-9F65-387A92B7953B}" destId="{17937867-4A0D-4C17-AA17-240D34DA334C}" srcOrd="1" destOrd="0" presId="urn:microsoft.com/office/officeart/2005/8/layout/vList4#1"/>
    <dgm:cxn modelId="{13EF1912-74B1-402C-BB1F-B4A40CCF35CC}" srcId="{C042B6F0-B2E8-4F66-859C-474676CA6CA6}" destId="{6C002C9A-9160-46FE-9F96-E0AAB9BB49D1}" srcOrd="2" destOrd="0" parTransId="{66B626E0-0AA7-4108-8EEF-1DEF22282201}" sibTransId="{0BAD1057-EB8D-4887-83B0-D3A826813CAE}"/>
    <dgm:cxn modelId="{B3369D51-96F8-43DE-8845-58DBC9EDF012}" type="presParOf" srcId="{616CD89A-4086-4095-B387-586143AB3D96}" destId="{09BA9FBB-6F62-4866-984C-3011BA1DFBAE}" srcOrd="0" destOrd="0" presId="urn:microsoft.com/office/officeart/2005/8/layout/vList4#1"/>
    <dgm:cxn modelId="{A462CEE2-1FD2-4AD5-A4C2-E4D8573120FB}" type="presParOf" srcId="{09BA9FBB-6F62-4866-984C-3011BA1DFBAE}" destId="{8B7404DE-7949-4CC4-A201-B50B2A2C26E1}" srcOrd="0" destOrd="0" presId="urn:microsoft.com/office/officeart/2005/8/layout/vList4#1"/>
    <dgm:cxn modelId="{BEF66154-900B-4950-B63E-B722C8DB43F9}" type="presParOf" srcId="{09BA9FBB-6F62-4866-984C-3011BA1DFBAE}" destId="{89EF682F-B4E9-43F7-9A46-C2CBE01909E5}" srcOrd="1" destOrd="0" presId="urn:microsoft.com/office/officeart/2005/8/layout/vList4#1"/>
    <dgm:cxn modelId="{D0EB7712-46A1-48B3-B6BC-E89E548C85F4}" type="presParOf" srcId="{09BA9FBB-6F62-4866-984C-3011BA1DFBAE}" destId="{17937867-4A0D-4C17-AA17-240D34DA334C}" srcOrd="2" destOrd="0" presId="urn:microsoft.com/office/officeart/2005/8/layout/vList4#1"/>
    <dgm:cxn modelId="{65982C2C-16F4-4AFC-83EA-5D0052B1D929}" type="presParOf" srcId="{616CD89A-4086-4095-B387-586143AB3D96}" destId="{C69253F9-7EBF-451D-A42D-ECD7B7056169}" srcOrd="1" destOrd="0" presId="urn:microsoft.com/office/officeart/2005/8/layout/vList4#1"/>
    <dgm:cxn modelId="{FE5456F3-86B9-4A1F-8166-E785B741826D}" type="presParOf" srcId="{616CD89A-4086-4095-B387-586143AB3D96}" destId="{6A9A6E04-7684-4DD2-84EB-2D05FCA32E2C}" srcOrd="2" destOrd="0" presId="urn:microsoft.com/office/officeart/2005/8/layout/vList4#1"/>
    <dgm:cxn modelId="{DD9DCF87-2BC6-4A7E-B58C-0ACE8A6917F4}" type="presParOf" srcId="{6A9A6E04-7684-4DD2-84EB-2D05FCA32E2C}" destId="{D05330B9-4267-40CB-916B-831B4E71A50F}" srcOrd="0" destOrd="0" presId="urn:microsoft.com/office/officeart/2005/8/layout/vList4#1"/>
    <dgm:cxn modelId="{F3704427-C6B0-4096-A210-35539904B08C}" type="presParOf" srcId="{6A9A6E04-7684-4DD2-84EB-2D05FCA32E2C}" destId="{855E5DAD-7529-44BF-AD6A-92A0DAB977C5}" srcOrd="1" destOrd="0" presId="urn:microsoft.com/office/officeart/2005/8/layout/vList4#1"/>
    <dgm:cxn modelId="{C5CA1C7A-C6CF-47E0-B223-ABFC5523529D}" type="presParOf" srcId="{6A9A6E04-7684-4DD2-84EB-2D05FCA32E2C}" destId="{B9B0230A-C59C-4D15-944C-3DFD249A4145}" srcOrd="2" destOrd="0" presId="urn:microsoft.com/office/officeart/2005/8/layout/vList4#1"/>
    <dgm:cxn modelId="{05E914D6-9EBD-43C8-938F-A915871493EE}" type="presParOf" srcId="{616CD89A-4086-4095-B387-586143AB3D96}" destId="{7D8E1866-F2A2-4AE1-AD91-BCDD66139889}" srcOrd="3" destOrd="0" presId="urn:microsoft.com/office/officeart/2005/8/layout/vList4#1"/>
    <dgm:cxn modelId="{93C803AE-3997-4D17-A40D-76C871E531F0}" type="presParOf" srcId="{616CD89A-4086-4095-B387-586143AB3D96}" destId="{5D9D5C07-F390-4A58-A321-9F89228F4D77}" srcOrd="4" destOrd="0" presId="urn:microsoft.com/office/officeart/2005/8/layout/vList4#1"/>
    <dgm:cxn modelId="{68BAA05B-D866-46A9-9C78-0DA3F2080C01}" type="presParOf" srcId="{5D9D5C07-F390-4A58-A321-9F89228F4D77}" destId="{EFB7D353-0D4B-4B25-88C9-B3EF19E9F874}" srcOrd="0" destOrd="0" presId="urn:microsoft.com/office/officeart/2005/8/layout/vList4#1"/>
    <dgm:cxn modelId="{413073C0-6083-4E5A-99B5-4FE2659C3F02}" type="presParOf" srcId="{5D9D5C07-F390-4A58-A321-9F89228F4D77}" destId="{22DB4E9A-ADAE-4C79-BD89-095AEE34F3E1}" srcOrd="1" destOrd="0" presId="urn:microsoft.com/office/officeart/2005/8/layout/vList4#1"/>
    <dgm:cxn modelId="{0C1A67B7-0A0B-4911-9AF0-8A20AD31383A}" type="presParOf" srcId="{5D9D5C07-F390-4A58-A321-9F89228F4D77}" destId="{721963C1-B8A3-4917-8C24-A3E9BD06C380}" srcOrd="2" destOrd="0" presId="urn:microsoft.com/office/officeart/2005/8/layout/vList4#1"/>
    <dgm:cxn modelId="{3F1F3B64-B11C-4D84-A9EE-8F1E9EB832A8}" type="presParOf" srcId="{616CD89A-4086-4095-B387-586143AB3D96}" destId="{B9FF31AD-B3FF-4E13-B036-C5F2D945122E}" srcOrd="5" destOrd="0" presId="urn:microsoft.com/office/officeart/2005/8/layout/vList4#1"/>
    <dgm:cxn modelId="{E9617E0D-AAA4-4D4E-A3B6-7CE3340A908D}" type="presParOf" srcId="{616CD89A-4086-4095-B387-586143AB3D96}" destId="{A60D2099-3F79-440B-BE2E-990621B965CF}" srcOrd="6" destOrd="0" presId="urn:microsoft.com/office/officeart/2005/8/layout/vList4#1"/>
    <dgm:cxn modelId="{B76213DA-0410-4D96-8245-377FC71B171A}" type="presParOf" srcId="{A60D2099-3F79-440B-BE2E-990621B965CF}" destId="{7010BF1A-49DC-462C-8517-3875F8896B50}" srcOrd="0" destOrd="0" presId="urn:microsoft.com/office/officeart/2005/8/layout/vList4#1"/>
    <dgm:cxn modelId="{2BCD2AFA-3B66-4088-9BD3-B01C9B6FAC37}" type="presParOf" srcId="{A60D2099-3F79-440B-BE2E-990621B965CF}" destId="{6F5EC751-9983-43FF-8CDB-EF71AF8ED4BB}" srcOrd="1" destOrd="0" presId="urn:microsoft.com/office/officeart/2005/8/layout/vList4#1"/>
    <dgm:cxn modelId="{9908776A-C6FB-4453-A61D-3C3DE01AC4F2}" type="presParOf" srcId="{A60D2099-3F79-440B-BE2E-990621B965CF}" destId="{0B82BC4B-DEC3-4D62-A6B0-F6C29A13797D}" srcOrd="2" destOrd="0" presId="urn:microsoft.com/office/officeart/2005/8/layout/vList4#1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42B6F0-B2E8-4F66-859C-474676CA6CA6}" type="doc">
      <dgm:prSet loTypeId="urn:microsoft.com/office/officeart/2005/8/layout/vList4#1" loCatId="list" qsTypeId="urn:microsoft.com/office/officeart/2005/8/quickstyle/simple1#2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5A536982-4064-4935-8AFA-FA692002B51C}">
      <dgm:prSet phldrT="[Текст]" custT="1"/>
      <dgm:spPr>
        <a:solidFill>
          <a:srgbClr val="453DEB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Обучение межкультурному пониманию и толерантному поведению в межэтнических отношениях;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7715D8-CAD1-4866-89A6-3DBF68FC3FAC}" type="parTrans" cxnId="{F6D7B5C2-138E-490F-B858-1B06C97EEF66}">
      <dgm:prSet/>
      <dgm:spPr/>
      <dgm:t>
        <a:bodyPr/>
        <a:lstStyle/>
        <a:p>
          <a:endParaRPr lang="ru-RU"/>
        </a:p>
      </dgm:t>
    </dgm:pt>
    <dgm:pt modelId="{54D7C32B-AEFF-4F70-8940-9851E19DAF92}" type="sibTrans" cxnId="{F6D7B5C2-138E-490F-B858-1B06C97EEF66}">
      <dgm:prSet/>
      <dgm:spPr/>
      <dgm:t>
        <a:bodyPr/>
        <a:lstStyle/>
        <a:p>
          <a:endParaRPr lang="ru-RU"/>
        </a:p>
      </dgm:t>
    </dgm:pt>
    <dgm:pt modelId="{6D64C025-9C40-4B45-AB09-26D6DDE352C5}">
      <dgm:prSet phldrT="[Текст]" custT="1"/>
      <dgm:spPr>
        <a:solidFill>
          <a:srgbClr val="8883F5">
            <a:alpha val="50000"/>
          </a:srgbClr>
        </a:solidFill>
      </dgm:spPr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Формирование устойчивого интереса у школьников к позитивной и социально – значимой деятельности;</a:t>
          </a:r>
          <a:endParaRPr lang="ru-RU" sz="1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244ACB8-16C3-45FF-A984-8DF039A6E48F}" type="parTrans" cxnId="{EFC626FB-549D-42A1-8EBE-4AD332EAC7D0}">
      <dgm:prSet/>
      <dgm:spPr/>
      <dgm:t>
        <a:bodyPr/>
        <a:lstStyle/>
        <a:p>
          <a:endParaRPr lang="ru-RU"/>
        </a:p>
      </dgm:t>
    </dgm:pt>
    <dgm:pt modelId="{9571FB95-1F38-4469-B05E-84BDEE102953}" type="sibTrans" cxnId="{EFC626FB-549D-42A1-8EBE-4AD332EAC7D0}">
      <dgm:prSet/>
      <dgm:spPr/>
      <dgm:t>
        <a:bodyPr/>
        <a:lstStyle/>
        <a:p>
          <a:endParaRPr lang="ru-RU"/>
        </a:p>
      </dgm:t>
    </dgm:pt>
    <dgm:pt modelId="{A42F863A-32DF-4975-9F65-387A92B7953B}">
      <dgm:prSet phldrT="[Текст]" custT="1"/>
      <dgm:spPr>
        <a:solidFill>
          <a:srgbClr val="3333CC"/>
        </a:solidFill>
      </dgm:spPr>
      <dgm:t>
        <a:bodyPr/>
        <a:lstStyle/>
        <a:p>
          <a:pPr marL="0" indent="0" algn="l">
            <a:tabLst/>
          </a:pPr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Создание условий для развития духовно и нравственно  здоровой, разносторонне развитой личности, ориентирующейся как на национальные, так и на общечеловеческие ценности;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88CD80-D20C-4458-ADDC-57FB1DB44979}" type="sibTrans" cxnId="{768EBBA4-46F2-49A9-811E-4962456D6AA3}">
      <dgm:prSet/>
      <dgm:spPr/>
      <dgm:t>
        <a:bodyPr/>
        <a:lstStyle/>
        <a:p>
          <a:endParaRPr lang="ru-RU"/>
        </a:p>
      </dgm:t>
    </dgm:pt>
    <dgm:pt modelId="{843F63E3-1B9B-4146-9A3A-E15A58756820}" type="parTrans" cxnId="{768EBBA4-46F2-49A9-811E-4962456D6AA3}">
      <dgm:prSet/>
      <dgm:spPr/>
      <dgm:t>
        <a:bodyPr/>
        <a:lstStyle/>
        <a:p>
          <a:endParaRPr lang="ru-RU"/>
        </a:p>
      </dgm:t>
    </dgm:pt>
    <dgm:pt modelId="{6C002C9A-9160-46FE-9F96-E0AAB9BB49D1}">
      <dgm:prSet phldrT="[Текст]" custT="1"/>
      <dgm:spPr>
        <a:solidFill>
          <a:srgbClr val="5B5BFF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Обучение конструктивным способам выхода из конфликта;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6B626E0-0AA7-4108-8EEF-1DEF22282201}" type="parTrans" cxnId="{13EF1912-74B1-402C-BB1F-B4A40CCF35CC}">
      <dgm:prSet/>
      <dgm:spPr/>
      <dgm:t>
        <a:bodyPr/>
        <a:lstStyle/>
        <a:p>
          <a:endParaRPr lang="ru-RU"/>
        </a:p>
      </dgm:t>
    </dgm:pt>
    <dgm:pt modelId="{0BAD1057-EB8D-4887-83B0-D3A826813CAE}" type="sibTrans" cxnId="{13EF1912-74B1-402C-BB1F-B4A40CCF35CC}">
      <dgm:prSet/>
      <dgm:spPr/>
      <dgm:t>
        <a:bodyPr/>
        <a:lstStyle/>
        <a:p>
          <a:endParaRPr lang="ru-RU"/>
        </a:p>
      </dgm:t>
    </dgm:pt>
    <dgm:pt modelId="{7547D8FB-FFBD-488C-80F0-2920E345307E}">
      <dgm:prSet phldrT="[Текст]" custT="1"/>
      <dgm:spPr>
        <a:solidFill>
          <a:srgbClr val="8883F5"/>
        </a:solidFill>
      </dgm:spPr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Развитие коммуникативных навыков, укрепляющих социальные связи;</a:t>
          </a:r>
          <a:endParaRPr lang="ru-RU" sz="1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6D160F1-8BDB-489E-85D1-68FF9AB5890C}" type="parTrans" cxnId="{10F8BF39-0A4B-4305-A806-7998BE08A35F}">
      <dgm:prSet/>
      <dgm:spPr/>
      <dgm:t>
        <a:bodyPr/>
        <a:lstStyle/>
        <a:p>
          <a:endParaRPr lang="ru-RU"/>
        </a:p>
      </dgm:t>
    </dgm:pt>
    <dgm:pt modelId="{EC46A647-3B28-4604-BDC5-433C5BB6432E}" type="sibTrans" cxnId="{10F8BF39-0A4B-4305-A806-7998BE08A35F}">
      <dgm:prSet/>
      <dgm:spPr/>
      <dgm:t>
        <a:bodyPr/>
        <a:lstStyle/>
        <a:p>
          <a:endParaRPr lang="ru-RU"/>
        </a:p>
      </dgm:t>
    </dgm:pt>
    <dgm:pt modelId="{616CD89A-4086-4095-B387-586143AB3D96}" type="pres">
      <dgm:prSet presAssocID="{C042B6F0-B2E8-4F66-859C-474676CA6CA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BA9FBB-6F62-4866-984C-3011BA1DFBAE}" type="pres">
      <dgm:prSet presAssocID="{A42F863A-32DF-4975-9F65-387A92B7953B}" presName="comp" presStyleCnt="0"/>
      <dgm:spPr/>
      <dgm:t>
        <a:bodyPr/>
        <a:lstStyle/>
        <a:p>
          <a:endParaRPr lang="ru-RU"/>
        </a:p>
      </dgm:t>
    </dgm:pt>
    <dgm:pt modelId="{8B7404DE-7949-4CC4-A201-B50B2A2C26E1}" type="pres">
      <dgm:prSet presAssocID="{A42F863A-32DF-4975-9F65-387A92B7953B}" presName="box" presStyleLbl="node1" presStyleIdx="0" presStyleCnt="5" custLinFactNeighborX="1569" custLinFactNeighborY="1242"/>
      <dgm:spPr/>
      <dgm:t>
        <a:bodyPr/>
        <a:lstStyle/>
        <a:p>
          <a:endParaRPr lang="ru-RU"/>
        </a:p>
      </dgm:t>
    </dgm:pt>
    <dgm:pt modelId="{89EF682F-B4E9-43F7-9A46-C2CBE01909E5}" type="pres">
      <dgm:prSet presAssocID="{A42F863A-32DF-4975-9F65-387A92B7953B}" presName="img" presStyleLbl="fgImgPlace1" presStyleIdx="0" presStyleCnt="5" custFlipVert="1" custScaleX="48486" custScaleY="81575" custLinFactNeighborX="-13351" custLinFactNeighborY="-241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937867-4A0D-4C17-AA17-240D34DA334C}" type="pres">
      <dgm:prSet presAssocID="{A42F863A-32DF-4975-9F65-387A92B7953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253F9-7EBF-451D-A42D-ECD7B7056169}" type="pres">
      <dgm:prSet presAssocID="{6088CD80-D20C-4458-ADDC-57FB1DB44979}" presName="spacer" presStyleCnt="0"/>
      <dgm:spPr/>
      <dgm:t>
        <a:bodyPr/>
        <a:lstStyle/>
        <a:p>
          <a:endParaRPr lang="ru-RU"/>
        </a:p>
      </dgm:t>
    </dgm:pt>
    <dgm:pt modelId="{6A9A6E04-7684-4DD2-84EB-2D05FCA32E2C}" type="pres">
      <dgm:prSet presAssocID="{5A536982-4064-4935-8AFA-FA692002B51C}" presName="comp" presStyleCnt="0"/>
      <dgm:spPr/>
      <dgm:t>
        <a:bodyPr/>
        <a:lstStyle/>
        <a:p>
          <a:endParaRPr lang="ru-RU"/>
        </a:p>
      </dgm:t>
    </dgm:pt>
    <dgm:pt modelId="{D05330B9-4267-40CB-916B-831B4E71A50F}" type="pres">
      <dgm:prSet presAssocID="{5A536982-4064-4935-8AFA-FA692002B51C}" presName="box" presStyleLbl="node1" presStyleIdx="1" presStyleCnt="5" custScaleY="70053" custLinFactNeighborY="-4674"/>
      <dgm:spPr/>
      <dgm:t>
        <a:bodyPr/>
        <a:lstStyle/>
        <a:p>
          <a:endParaRPr lang="ru-RU"/>
        </a:p>
      </dgm:t>
    </dgm:pt>
    <dgm:pt modelId="{855E5DAD-7529-44BF-AD6A-92A0DAB977C5}" type="pres">
      <dgm:prSet presAssocID="{5A536982-4064-4935-8AFA-FA692002B51C}" presName="img" presStyleLbl="fgImgPlace1" presStyleIdx="1" presStyleCnt="5" custScaleX="46860" custScaleY="69981" custLinFactNeighborX="-14164" custLinFactNeighborY="-415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9B0230A-C59C-4D15-944C-3DFD249A4145}" type="pres">
      <dgm:prSet presAssocID="{5A536982-4064-4935-8AFA-FA692002B51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E1866-F2A2-4AE1-AD91-BCDD66139889}" type="pres">
      <dgm:prSet presAssocID="{54D7C32B-AEFF-4F70-8940-9851E19DAF92}" presName="spacer" presStyleCnt="0"/>
      <dgm:spPr/>
      <dgm:t>
        <a:bodyPr/>
        <a:lstStyle/>
        <a:p>
          <a:endParaRPr lang="ru-RU"/>
        </a:p>
      </dgm:t>
    </dgm:pt>
    <dgm:pt modelId="{5D9D5C07-F390-4A58-A321-9F89228F4D77}" type="pres">
      <dgm:prSet presAssocID="{6C002C9A-9160-46FE-9F96-E0AAB9BB49D1}" presName="comp" presStyleCnt="0"/>
      <dgm:spPr/>
      <dgm:t>
        <a:bodyPr/>
        <a:lstStyle/>
        <a:p>
          <a:endParaRPr lang="ru-RU"/>
        </a:p>
      </dgm:t>
    </dgm:pt>
    <dgm:pt modelId="{EFB7D353-0D4B-4B25-88C9-B3EF19E9F874}" type="pres">
      <dgm:prSet presAssocID="{6C002C9A-9160-46FE-9F96-E0AAB9BB49D1}" presName="box" presStyleLbl="node1" presStyleIdx="2" presStyleCnt="5" custScaleY="63782" custLinFactNeighborY="-2807"/>
      <dgm:spPr/>
      <dgm:t>
        <a:bodyPr/>
        <a:lstStyle/>
        <a:p>
          <a:endParaRPr lang="ru-RU"/>
        </a:p>
      </dgm:t>
    </dgm:pt>
    <dgm:pt modelId="{22DB4E9A-ADAE-4C79-BD89-095AEE34F3E1}" type="pres">
      <dgm:prSet presAssocID="{6C002C9A-9160-46FE-9F96-E0AAB9BB49D1}" presName="img" presStyleLbl="fgImgPlace1" presStyleIdx="2" presStyleCnt="5" custScaleX="48486" custScaleY="69171" custLinFactNeighborX="-15248" custLinFactNeighborY="-147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1963C1-B8A3-4917-8C24-A3E9BD06C380}" type="pres">
      <dgm:prSet presAssocID="{6C002C9A-9160-46FE-9F96-E0AAB9BB49D1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F31AD-B3FF-4E13-B036-C5F2D945122E}" type="pres">
      <dgm:prSet presAssocID="{0BAD1057-EB8D-4887-83B0-D3A826813CAE}" presName="spacer" presStyleCnt="0"/>
      <dgm:spPr/>
      <dgm:t>
        <a:bodyPr/>
        <a:lstStyle/>
        <a:p>
          <a:endParaRPr lang="ru-RU"/>
        </a:p>
      </dgm:t>
    </dgm:pt>
    <dgm:pt modelId="{A60D2099-3F79-440B-BE2E-990621B965CF}" type="pres">
      <dgm:prSet presAssocID="{7547D8FB-FFBD-488C-80F0-2920E345307E}" presName="comp" presStyleCnt="0"/>
      <dgm:spPr/>
      <dgm:t>
        <a:bodyPr/>
        <a:lstStyle/>
        <a:p>
          <a:endParaRPr lang="ru-RU"/>
        </a:p>
      </dgm:t>
    </dgm:pt>
    <dgm:pt modelId="{7010BF1A-49DC-462C-8517-3875F8896B50}" type="pres">
      <dgm:prSet presAssocID="{7547D8FB-FFBD-488C-80F0-2920E345307E}" presName="box" presStyleLbl="node1" presStyleIdx="3" presStyleCnt="5" custScaleY="71512"/>
      <dgm:spPr/>
      <dgm:t>
        <a:bodyPr/>
        <a:lstStyle/>
        <a:p>
          <a:endParaRPr lang="ru-RU"/>
        </a:p>
      </dgm:t>
    </dgm:pt>
    <dgm:pt modelId="{6F5EC751-9983-43FF-8CDB-EF71AF8ED4BB}" type="pres">
      <dgm:prSet presAssocID="{7547D8FB-FFBD-488C-80F0-2920E345307E}" presName="img" presStyleLbl="fgImgPlace1" presStyleIdx="3" presStyleCnt="5" custScaleX="45975" custScaleY="63691" custLinFactNeighborX="-11916" custLinFactNeighborY="326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82BC4B-DEC3-4D62-A6B0-F6C29A13797D}" type="pres">
      <dgm:prSet presAssocID="{7547D8FB-FFBD-488C-80F0-2920E345307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99D77-38EE-4E37-8261-A8DAB35EFE3E}" type="pres">
      <dgm:prSet presAssocID="{EC46A647-3B28-4604-BDC5-433C5BB6432E}" presName="spacer" presStyleCnt="0"/>
      <dgm:spPr/>
      <dgm:t>
        <a:bodyPr/>
        <a:lstStyle/>
        <a:p>
          <a:endParaRPr lang="ru-RU"/>
        </a:p>
      </dgm:t>
    </dgm:pt>
    <dgm:pt modelId="{B5720901-0BCC-4BA4-9BE1-A48CCAFA0425}" type="pres">
      <dgm:prSet presAssocID="{6D64C025-9C40-4B45-AB09-26D6DDE352C5}" presName="comp" presStyleCnt="0"/>
      <dgm:spPr/>
      <dgm:t>
        <a:bodyPr/>
        <a:lstStyle/>
        <a:p>
          <a:endParaRPr lang="ru-RU"/>
        </a:p>
      </dgm:t>
    </dgm:pt>
    <dgm:pt modelId="{172ACD0E-7300-436C-92A0-D9EAF3BF08A3}" type="pres">
      <dgm:prSet presAssocID="{6D64C025-9C40-4B45-AB09-26D6DDE352C5}" presName="box" presStyleLbl="node1" presStyleIdx="4" presStyleCnt="5" custScaleY="58890"/>
      <dgm:spPr/>
      <dgm:t>
        <a:bodyPr/>
        <a:lstStyle/>
        <a:p>
          <a:endParaRPr lang="ru-RU"/>
        </a:p>
      </dgm:t>
    </dgm:pt>
    <dgm:pt modelId="{26FEEA60-073F-4A33-AE60-14D3F0EE6BB0}" type="pres">
      <dgm:prSet presAssocID="{6D64C025-9C40-4B45-AB09-26D6DDE352C5}" presName="img" presStyleLbl="fgImgPlace1" presStyleIdx="4" presStyleCnt="5" custScaleX="40328" custScaleY="51213" custLinFactNeighborX="-10254" custLinFactNeighborY="47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9E015B9-D23F-412F-BAED-166BCB6A4B27}" type="pres">
      <dgm:prSet presAssocID="{6D64C025-9C40-4B45-AB09-26D6DDE352C5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8EBBA4-46F2-49A9-811E-4962456D6AA3}" srcId="{C042B6F0-B2E8-4F66-859C-474676CA6CA6}" destId="{A42F863A-32DF-4975-9F65-387A92B7953B}" srcOrd="0" destOrd="0" parTransId="{843F63E3-1B9B-4146-9A3A-E15A58756820}" sibTransId="{6088CD80-D20C-4458-ADDC-57FB1DB44979}"/>
    <dgm:cxn modelId="{CEF327B9-6EED-4D20-B439-ED7F6C76F5CC}" type="presOf" srcId="{A42F863A-32DF-4975-9F65-387A92B7953B}" destId="{17937867-4A0D-4C17-AA17-240D34DA334C}" srcOrd="1" destOrd="0" presId="urn:microsoft.com/office/officeart/2005/8/layout/vList4#1"/>
    <dgm:cxn modelId="{10F8BF39-0A4B-4305-A806-7998BE08A35F}" srcId="{C042B6F0-B2E8-4F66-859C-474676CA6CA6}" destId="{7547D8FB-FFBD-488C-80F0-2920E345307E}" srcOrd="3" destOrd="0" parTransId="{26D160F1-8BDB-489E-85D1-68FF9AB5890C}" sibTransId="{EC46A647-3B28-4604-BDC5-433C5BB6432E}"/>
    <dgm:cxn modelId="{D61E0C67-D346-47B2-BD66-FDB0E5CF21F3}" type="presOf" srcId="{7547D8FB-FFBD-488C-80F0-2920E345307E}" destId="{0B82BC4B-DEC3-4D62-A6B0-F6C29A13797D}" srcOrd="1" destOrd="0" presId="urn:microsoft.com/office/officeart/2005/8/layout/vList4#1"/>
    <dgm:cxn modelId="{C835BF61-3F90-42C7-AA32-504B0D8B42A6}" type="presOf" srcId="{C042B6F0-B2E8-4F66-859C-474676CA6CA6}" destId="{616CD89A-4086-4095-B387-586143AB3D96}" srcOrd="0" destOrd="0" presId="urn:microsoft.com/office/officeart/2005/8/layout/vList4#1"/>
    <dgm:cxn modelId="{F6D7B5C2-138E-490F-B858-1B06C97EEF66}" srcId="{C042B6F0-B2E8-4F66-859C-474676CA6CA6}" destId="{5A536982-4064-4935-8AFA-FA692002B51C}" srcOrd="1" destOrd="0" parTransId="{4C7715D8-CAD1-4866-89A6-3DBF68FC3FAC}" sibTransId="{54D7C32B-AEFF-4F70-8940-9851E19DAF92}"/>
    <dgm:cxn modelId="{4EE429F2-0954-40DA-914C-D6D6D815A600}" type="presOf" srcId="{A42F863A-32DF-4975-9F65-387A92B7953B}" destId="{8B7404DE-7949-4CC4-A201-B50B2A2C26E1}" srcOrd="0" destOrd="0" presId="urn:microsoft.com/office/officeart/2005/8/layout/vList4#1"/>
    <dgm:cxn modelId="{74EDF844-D952-4BFC-9201-B25EE7458582}" type="presOf" srcId="{6D64C025-9C40-4B45-AB09-26D6DDE352C5}" destId="{99E015B9-D23F-412F-BAED-166BCB6A4B27}" srcOrd="1" destOrd="0" presId="urn:microsoft.com/office/officeart/2005/8/layout/vList4#1"/>
    <dgm:cxn modelId="{BCF79A2E-FB23-4C8E-B234-02464A624A61}" type="presOf" srcId="{6C002C9A-9160-46FE-9F96-E0AAB9BB49D1}" destId="{721963C1-B8A3-4917-8C24-A3E9BD06C380}" srcOrd="1" destOrd="0" presId="urn:microsoft.com/office/officeart/2005/8/layout/vList4#1"/>
    <dgm:cxn modelId="{CCD5619A-9FAB-45FB-B8AC-23A85C5273C2}" type="presOf" srcId="{6C002C9A-9160-46FE-9F96-E0AAB9BB49D1}" destId="{EFB7D353-0D4B-4B25-88C9-B3EF19E9F874}" srcOrd="0" destOrd="0" presId="urn:microsoft.com/office/officeart/2005/8/layout/vList4#1"/>
    <dgm:cxn modelId="{EFC626FB-549D-42A1-8EBE-4AD332EAC7D0}" srcId="{C042B6F0-B2E8-4F66-859C-474676CA6CA6}" destId="{6D64C025-9C40-4B45-AB09-26D6DDE352C5}" srcOrd="4" destOrd="0" parTransId="{A244ACB8-16C3-45FF-A984-8DF039A6E48F}" sibTransId="{9571FB95-1F38-4469-B05E-84BDEE102953}"/>
    <dgm:cxn modelId="{E5DFE3F5-AD9D-4DD1-87B6-115DD231CB70}" type="presOf" srcId="{6D64C025-9C40-4B45-AB09-26D6DDE352C5}" destId="{172ACD0E-7300-436C-92A0-D9EAF3BF08A3}" srcOrd="0" destOrd="0" presId="urn:microsoft.com/office/officeart/2005/8/layout/vList4#1"/>
    <dgm:cxn modelId="{4878C29A-BFA5-425B-B9BD-8837A4101B9B}" type="presOf" srcId="{7547D8FB-FFBD-488C-80F0-2920E345307E}" destId="{7010BF1A-49DC-462C-8517-3875F8896B50}" srcOrd="0" destOrd="0" presId="urn:microsoft.com/office/officeart/2005/8/layout/vList4#1"/>
    <dgm:cxn modelId="{13EF1912-74B1-402C-BB1F-B4A40CCF35CC}" srcId="{C042B6F0-B2E8-4F66-859C-474676CA6CA6}" destId="{6C002C9A-9160-46FE-9F96-E0AAB9BB49D1}" srcOrd="2" destOrd="0" parTransId="{66B626E0-0AA7-4108-8EEF-1DEF22282201}" sibTransId="{0BAD1057-EB8D-4887-83B0-D3A826813CAE}"/>
    <dgm:cxn modelId="{471552CD-14E4-4FB4-BD4A-C8A9D7C9CEE8}" type="presOf" srcId="{5A536982-4064-4935-8AFA-FA692002B51C}" destId="{B9B0230A-C59C-4D15-944C-3DFD249A4145}" srcOrd="1" destOrd="0" presId="urn:microsoft.com/office/officeart/2005/8/layout/vList4#1"/>
    <dgm:cxn modelId="{A4FC556B-C4EE-48D4-9ED2-671E95270C24}" type="presOf" srcId="{5A536982-4064-4935-8AFA-FA692002B51C}" destId="{D05330B9-4267-40CB-916B-831B4E71A50F}" srcOrd="0" destOrd="0" presId="urn:microsoft.com/office/officeart/2005/8/layout/vList4#1"/>
    <dgm:cxn modelId="{02FAB9B5-84B7-49FE-803D-C045994169FA}" type="presParOf" srcId="{616CD89A-4086-4095-B387-586143AB3D96}" destId="{09BA9FBB-6F62-4866-984C-3011BA1DFBAE}" srcOrd="0" destOrd="0" presId="urn:microsoft.com/office/officeart/2005/8/layout/vList4#1"/>
    <dgm:cxn modelId="{2C04C6CC-B7C0-4CE3-986C-44286AAA174E}" type="presParOf" srcId="{09BA9FBB-6F62-4866-984C-3011BA1DFBAE}" destId="{8B7404DE-7949-4CC4-A201-B50B2A2C26E1}" srcOrd="0" destOrd="0" presId="urn:microsoft.com/office/officeart/2005/8/layout/vList4#1"/>
    <dgm:cxn modelId="{E4FA3214-1249-43CD-A3BF-C5DF93AECDEF}" type="presParOf" srcId="{09BA9FBB-6F62-4866-984C-3011BA1DFBAE}" destId="{89EF682F-B4E9-43F7-9A46-C2CBE01909E5}" srcOrd="1" destOrd="0" presId="urn:microsoft.com/office/officeart/2005/8/layout/vList4#1"/>
    <dgm:cxn modelId="{13A70CB7-E602-4E24-A4E0-3D155392B869}" type="presParOf" srcId="{09BA9FBB-6F62-4866-984C-3011BA1DFBAE}" destId="{17937867-4A0D-4C17-AA17-240D34DA334C}" srcOrd="2" destOrd="0" presId="urn:microsoft.com/office/officeart/2005/8/layout/vList4#1"/>
    <dgm:cxn modelId="{DCE67D65-E994-461E-8298-E3EFA4DA4313}" type="presParOf" srcId="{616CD89A-4086-4095-B387-586143AB3D96}" destId="{C69253F9-7EBF-451D-A42D-ECD7B7056169}" srcOrd="1" destOrd="0" presId="urn:microsoft.com/office/officeart/2005/8/layout/vList4#1"/>
    <dgm:cxn modelId="{A99A11B7-C00F-4D35-A9D0-011CA2103155}" type="presParOf" srcId="{616CD89A-4086-4095-B387-586143AB3D96}" destId="{6A9A6E04-7684-4DD2-84EB-2D05FCA32E2C}" srcOrd="2" destOrd="0" presId="urn:microsoft.com/office/officeart/2005/8/layout/vList4#1"/>
    <dgm:cxn modelId="{0217199E-81F3-433F-863B-DC0CDD4097F3}" type="presParOf" srcId="{6A9A6E04-7684-4DD2-84EB-2D05FCA32E2C}" destId="{D05330B9-4267-40CB-916B-831B4E71A50F}" srcOrd="0" destOrd="0" presId="urn:microsoft.com/office/officeart/2005/8/layout/vList4#1"/>
    <dgm:cxn modelId="{C85039AC-F453-4012-BD6C-7E86DA029DFA}" type="presParOf" srcId="{6A9A6E04-7684-4DD2-84EB-2D05FCA32E2C}" destId="{855E5DAD-7529-44BF-AD6A-92A0DAB977C5}" srcOrd="1" destOrd="0" presId="urn:microsoft.com/office/officeart/2005/8/layout/vList4#1"/>
    <dgm:cxn modelId="{FBC7E019-85AD-4291-9585-A61117EFE0FD}" type="presParOf" srcId="{6A9A6E04-7684-4DD2-84EB-2D05FCA32E2C}" destId="{B9B0230A-C59C-4D15-944C-3DFD249A4145}" srcOrd="2" destOrd="0" presId="urn:microsoft.com/office/officeart/2005/8/layout/vList4#1"/>
    <dgm:cxn modelId="{41E8D46E-77E6-4E20-BA20-3AE716267736}" type="presParOf" srcId="{616CD89A-4086-4095-B387-586143AB3D96}" destId="{7D8E1866-F2A2-4AE1-AD91-BCDD66139889}" srcOrd="3" destOrd="0" presId="urn:microsoft.com/office/officeart/2005/8/layout/vList4#1"/>
    <dgm:cxn modelId="{7F5E423A-D014-4C58-BC0A-A40459D0B9CA}" type="presParOf" srcId="{616CD89A-4086-4095-B387-586143AB3D96}" destId="{5D9D5C07-F390-4A58-A321-9F89228F4D77}" srcOrd="4" destOrd="0" presId="urn:microsoft.com/office/officeart/2005/8/layout/vList4#1"/>
    <dgm:cxn modelId="{5BF82B14-EE53-47A7-BE00-D0A5C2D2B2B4}" type="presParOf" srcId="{5D9D5C07-F390-4A58-A321-9F89228F4D77}" destId="{EFB7D353-0D4B-4B25-88C9-B3EF19E9F874}" srcOrd="0" destOrd="0" presId="urn:microsoft.com/office/officeart/2005/8/layout/vList4#1"/>
    <dgm:cxn modelId="{5ECDCD3F-A458-4718-A861-06D7CCD42D7A}" type="presParOf" srcId="{5D9D5C07-F390-4A58-A321-9F89228F4D77}" destId="{22DB4E9A-ADAE-4C79-BD89-095AEE34F3E1}" srcOrd="1" destOrd="0" presId="urn:microsoft.com/office/officeart/2005/8/layout/vList4#1"/>
    <dgm:cxn modelId="{6E18C457-782A-46FC-B7F0-479FB7A048A6}" type="presParOf" srcId="{5D9D5C07-F390-4A58-A321-9F89228F4D77}" destId="{721963C1-B8A3-4917-8C24-A3E9BD06C380}" srcOrd="2" destOrd="0" presId="urn:microsoft.com/office/officeart/2005/8/layout/vList4#1"/>
    <dgm:cxn modelId="{42C8B102-A5CB-498E-9DAC-6477DEAF2E6C}" type="presParOf" srcId="{616CD89A-4086-4095-B387-586143AB3D96}" destId="{B9FF31AD-B3FF-4E13-B036-C5F2D945122E}" srcOrd="5" destOrd="0" presId="urn:microsoft.com/office/officeart/2005/8/layout/vList4#1"/>
    <dgm:cxn modelId="{67353A29-1177-4788-A5A9-ACD5E1AB2668}" type="presParOf" srcId="{616CD89A-4086-4095-B387-586143AB3D96}" destId="{A60D2099-3F79-440B-BE2E-990621B965CF}" srcOrd="6" destOrd="0" presId="urn:microsoft.com/office/officeart/2005/8/layout/vList4#1"/>
    <dgm:cxn modelId="{38858DC7-C26B-4A5F-9FFB-AB06B1F8FB9D}" type="presParOf" srcId="{A60D2099-3F79-440B-BE2E-990621B965CF}" destId="{7010BF1A-49DC-462C-8517-3875F8896B50}" srcOrd="0" destOrd="0" presId="urn:microsoft.com/office/officeart/2005/8/layout/vList4#1"/>
    <dgm:cxn modelId="{5DC3FF3B-3DE5-4B0D-9082-5791363ED1F3}" type="presParOf" srcId="{A60D2099-3F79-440B-BE2E-990621B965CF}" destId="{6F5EC751-9983-43FF-8CDB-EF71AF8ED4BB}" srcOrd="1" destOrd="0" presId="urn:microsoft.com/office/officeart/2005/8/layout/vList4#1"/>
    <dgm:cxn modelId="{11E7F55D-F57E-4666-995C-A269DDA54626}" type="presParOf" srcId="{A60D2099-3F79-440B-BE2E-990621B965CF}" destId="{0B82BC4B-DEC3-4D62-A6B0-F6C29A13797D}" srcOrd="2" destOrd="0" presId="urn:microsoft.com/office/officeart/2005/8/layout/vList4#1"/>
    <dgm:cxn modelId="{59662C43-F53F-4B75-B62A-0A693DB23170}" type="presParOf" srcId="{616CD89A-4086-4095-B387-586143AB3D96}" destId="{05B99D77-38EE-4E37-8261-A8DAB35EFE3E}" srcOrd="7" destOrd="0" presId="urn:microsoft.com/office/officeart/2005/8/layout/vList4#1"/>
    <dgm:cxn modelId="{31FC8FDD-6E1B-48AF-ABDD-4159A2973355}" type="presParOf" srcId="{616CD89A-4086-4095-B387-586143AB3D96}" destId="{B5720901-0BCC-4BA4-9BE1-A48CCAFA0425}" srcOrd="8" destOrd="0" presId="urn:microsoft.com/office/officeart/2005/8/layout/vList4#1"/>
    <dgm:cxn modelId="{98F4C1EA-37B5-4EC5-8260-E8CA884C7F89}" type="presParOf" srcId="{B5720901-0BCC-4BA4-9BE1-A48CCAFA0425}" destId="{172ACD0E-7300-436C-92A0-D9EAF3BF08A3}" srcOrd="0" destOrd="0" presId="urn:microsoft.com/office/officeart/2005/8/layout/vList4#1"/>
    <dgm:cxn modelId="{AEFCEDED-9238-48F2-9AA4-5C0E17F20CF8}" type="presParOf" srcId="{B5720901-0BCC-4BA4-9BE1-A48CCAFA0425}" destId="{26FEEA60-073F-4A33-AE60-14D3F0EE6BB0}" srcOrd="1" destOrd="0" presId="urn:microsoft.com/office/officeart/2005/8/layout/vList4#1"/>
    <dgm:cxn modelId="{D56A3BE5-2AA9-4392-A0B1-8E2940A782B4}" type="presParOf" srcId="{B5720901-0BCC-4BA4-9BE1-A48CCAFA0425}" destId="{99E015B9-D23F-412F-BAED-166BCB6A4B27}" srcOrd="2" destOrd="0" presId="urn:microsoft.com/office/officeart/2005/8/layout/vList4#1"/>
  </dgm:cxnLst>
  <dgm:bg/>
  <dgm:whole/>
  <dgm:extLst>
    <a:ext uri="http://schemas.microsoft.com/office/drawing/2008/diagram"/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42B6F0-B2E8-4F66-859C-474676CA6CA6}" type="doc">
      <dgm:prSet loTypeId="urn:microsoft.com/office/officeart/2005/8/layout/vList4#4" loCatId="list" qsTypeId="urn:microsoft.com/office/officeart/2005/8/quickstyle/simple1#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A42F863A-32DF-4975-9F65-387A92B7953B}">
      <dgm:prSet phldrT="[Текст]" custT="1"/>
      <dgm:spPr>
        <a:solidFill>
          <a:srgbClr val="3333CC"/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ПЕЧАТНЫЕ 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ИЗДАНИЯ</a:t>
          </a:r>
          <a:endParaRPr lang="ru-RU" sz="2000" b="1" dirty="0">
            <a:solidFill>
              <a:srgbClr val="FFC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88CD80-D20C-4458-ADDC-57FB1DB44979}" type="sibTrans" cxnId="{768EBBA4-46F2-49A9-811E-4962456D6AA3}">
      <dgm:prSet/>
      <dgm:spPr/>
      <dgm:t>
        <a:bodyPr/>
        <a:lstStyle/>
        <a:p>
          <a:endParaRPr lang="ru-RU"/>
        </a:p>
      </dgm:t>
    </dgm:pt>
    <dgm:pt modelId="{843F63E3-1B9B-4146-9A3A-E15A58756820}" type="parTrans" cxnId="{768EBBA4-46F2-49A9-811E-4962456D6AA3}">
      <dgm:prSet/>
      <dgm:spPr/>
      <dgm:t>
        <a:bodyPr/>
        <a:lstStyle/>
        <a:p>
          <a:endParaRPr lang="ru-RU"/>
        </a:p>
      </dgm:t>
    </dgm:pt>
    <dgm:pt modelId="{6C002C9A-9160-46FE-9F96-E0AAB9BB49D1}">
      <dgm:prSet phldrT="[Текст]" custT="1"/>
      <dgm:spPr>
        <a:solidFill>
          <a:srgbClr val="5B5BFF"/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МЕТОДИЧЕСКИЕ </a:t>
          </a:r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ПОСОБИЯ</a:t>
          </a:r>
          <a:endParaRPr lang="ru-RU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6B626E0-0AA7-4108-8EEF-1DEF22282201}" type="parTrans" cxnId="{13EF1912-74B1-402C-BB1F-B4A40CCF35CC}">
      <dgm:prSet/>
      <dgm:spPr/>
      <dgm:t>
        <a:bodyPr/>
        <a:lstStyle/>
        <a:p>
          <a:endParaRPr lang="ru-RU"/>
        </a:p>
      </dgm:t>
    </dgm:pt>
    <dgm:pt modelId="{0BAD1057-EB8D-4887-83B0-D3A826813CAE}" type="sibTrans" cxnId="{13EF1912-74B1-402C-BB1F-B4A40CCF35CC}">
      <dgm:prSet/>
      <dgm:spPr/>
      <dgm:t>
        <a:bodyPr/>
        <a:lstStyle/>
        <a:p>
          <a:endParaRPr lang="ru-RU"/>
        </a:p>
      </dgm:t>
    </dgm:pt>
    <dgm:pt modelId="{7547D8FB-FFBD-488C-80F0-2920E345307E}">
      <dgm:prSet phldrT="[Текст]" custT="1"/>
      <dgm:spPr>
        <a:solidFill>
          <a:srgbClr val="8883F5"/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КРУГЛЫЕ </a:t>
          </a:r>
          <a:r>
            <a: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СТОЛЫ, </a:t>
          </a:r>
          <a:r>
            <a: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СЕМИНАРЫ, ПРАКТИКУМЫ </a:t>
          </a:r>
          <a:r>
            <a: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ДЛЯ </a:t>
          </a:r>
          <a:r>
            <a: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КОЛЛЕГ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160F1-8BDB-489E-85D1-68FF9AB5890C}" type="parTrans" cxnId="{10F8BF39-0A4B-4305-A806-7998BE08A35F}">
      <dgm:prSet/>
      <dgm:spPr/>
      <dgm:t>
        <a:bodyPr/>
        <a:lstStyle/>
        <a:p>
          <a:endParaRPr lang="ru-RU"/>
        </a:p>
      </dgm:t>
    </dgm:pt>
    <dgm:pt modelId="{EC46A647-3B28-4604-BDC5-433C5BB6432E}" type="sibTrans" cxnId="{10F8BF39-0A4B-4305-A806-7998BE08A35F}">
      <dgm:prSet/>
      <dgm:spPr/>
      <dgm:t>
        <a:bodyPr/>
        <a:lstStyle/>
        <a:p>
          <a:endParaRPr lang="ru-RU"/>
        </a:p>
      </dgm:t>
    </dgm:pt>
    <dgm:pt modelId="{C92C3C27-7B88-4364-8968-F76CF8E4ABD2}">
      <dgm:prSet phldrT="[Текст]" custT="1"/>
      <dgm:spPr>
        <a:solidFill>
          <a:srgbClr val="8883F5">
            <a:alpha val="50000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КРУГЛЫЕ СТОЛЫ, </a:t>
          </a:r>
          <a:r>
            <a: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СЕМИНАРЫ-ПРАКТИКУМЫ </a:t>
          </a:r>
          <a:r>
            <a: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КОНФЕРЕНЦИИ ДЛЯ </a:t>
          </a:r>
          <a:r>
            <a: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РОДИТЕЛЕЙ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074BE0-7D04-4BCA-8D49-247F866E25BB}" type="parTrans" cxnId="{4D8341B6-AC54-4141-BE1B-966295659E0E}">
      <dgm:prSet/>
      <dgm:spPr/>
      <dgm:t>
        <a:bodyPr/>
        <a:lstStyle/>
        <a:p>
          <a:endParaRPr lang="ru-RU"/>
        </a:p>
      </dgm:t>
    </dgm:pt>
    <dgm:pt modelId="{302C993C-4455-44D0-9912-609F1FB01AB8}" type="sibTrans" cxnId="{4D8341B6-AC54-4141-BE1B-966295659E0E}">
      <dgm:prSet/>
      <dgm:spPr/>
      <dgm:t>
        <a:bodyPr/>
        <a:lstStyle/>
        <a:p>
          <a:endParaRPr lang="ru-RU"/>
        </a:p>
      </dgm:t>
    </dgm:pt>
    <dgm:pt modelId="{616CD89A-4086-4095-B387-586143AB3D96}" type="pres">
      <dgm:prSet presAssocID="{C042B6F0-B2E8-4F66-859C-474676CA6CA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BA9FBB-6F62-4866-984C-3011BA1DFBAE}" type="pres">
      <dgm:prSet presAssocID="{A42F863A-32DF-4975-9F65-387A92B7953B}" presName="comp" presStyleCnt="0"/>
      <dgm:spPr/>
      <dgm:t>
        <a:bodyPr/>
        <a:lstStyle/>
        <a:p>
          <a:endParaRPr lang="ru-RU"/>
        </a:p>
      </dgm:t>
    </dgm:pt>
    <dgm:pt modelId="{8B7404DE-7949-4CC4-A201-B50B2A2C26E1}" type="pres">
      <dgm:prSet presAssocID="{A42F863A-32DF-4975-9F65-387A92B7953B}" presName="box" presStyleLbl="node1" presStyleIdx="0" presStyleCnt="4" custScaleY="65054" custLinFactNeighborY="-2300"/>
      <dgm:spPr/>
      <dgm:t>
        <a:bodyPr/>
        <a:lstStyle/>
        <a:p>
          <a:endParaRPr lang="ru-RU"/>
        </a:p>
      </dgm:t>
    </dgm:pt>
    <dgm:pt modelId="{89EF682F-B4E9-43F7-9A46-C2CBE01909E5}" type="pres">
      <dgm:prSet presAssocID="{A42F863A-32DF-4975-9F65-387A92B7953B}" presName="img" presStyleLbl="fgImgPlace1" presStyleIdx="0" presStyleCnt="4" custFlipVert="1" custScaleX="86765" custScaleY="81575" custLinFactNeighborX="-13351" custLinFactNeighborY="-241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937867-4A0D-4C17-AA17-240D34DA334C}" type="pres">
      <dgm:prSet presAssocID="{A42F863A-32DF-4975-9F65-387A92B7953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253F9-7EBF-451D-A42D-ECD7B7056169}" type="pres">
      <dgm:prSet presAssocID="{6088CD80-D20C-4458-ADDC-57FB1DB44979}" presName="spacer" presStyleCnt="0"/>
      <dgm:spPr/>
      <dgm:t>
        <a:bodyPr/>
        <a:lstStyle/>
        <a:p>
          <a:endParaRPr lang="ru-RU"/>
        </a:p>
      </dgm:t>
    </dgm:pt>
    <dgm:pt modelId="{5D9D5C07-F390-4A58-A321-9F89228F4D77}" type="pres">
      <dgm:prSet presAssocID="{6C002C9A-9160-46FE-9F96-E0AAB9BB49D1}" presName="comp" presStyleCnt="0"/>
      <dgm:spPr/>
      <dgm:t>
        <a:bodyPr/>
        <a:lstStyle/>
        <a:p>
          <a:endParaRPr lang="ru-RU"/>
        </a:p>
      </dgm:t>
    </dgm:pt>
    <dgm:pt modelId="{EFB7D353-0D4B-4B25-88C9-B3EF19E9F874}" type="pres">
      <dgm:prSet presAssocID="{6C002C9A-9160-46FE-9F96-E0AAB9BB49D1}" presName="box" presStyleLbl="node1" presStyleIdx="1" presStyleCnt="4" custScaleY="63782" custLinFactNeighborY="-974"/>
      <dgm:spPr/>
      <dgm:t>
        <a:bodyPr/>
        <a:lstStyle/>
        <a:p>
          <a:endParaRPr lang="ru-RU"/>
        </a:p>
      </dgm:t>
    </dgm:pt>
    <dgm:pt modelId="{22DB4E9A-ADAE-4C79-BD89-095AEE34F3E1}" type="pres">
      <dgm:prSet presAssocID="{6C002C9A-9160-46FE-9F96-E0AAB9BB49D1}" presName="img" presStyleLbl="fgImgPlace1" presStyleIdx="1" presStyleCnt="4" custScaleX="75853" custScaleY="69171" custLinFactNeighborX="-15248" custLinFactNeighborY="-147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1963C1-B8A3-4917-8C24-A3E9BD06C380}" type="pres">
      <dgm:prSet presAssocID="{6C002C9A-9160-46FE-9F96-E0AAB9BB49D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F31AD-B3FF-4E13-B036-C5F2D945122E}" type="pres">
      <dgm:prSet presAssocID="{0BAD1057-EB8D-4887-83B0-D3A826813CAE}" presName="spacer" presStyleCnt="0"/>
      <dgm:spPr/>
      <dgm:t>
        <a:bodyPr/>
        <a:lstStyle/>
        <a:p>
          <a:endParaRPr lang="ru-RU"/>
        </a:p>
      </dgm:t>
    </dgm:pt>
    <dgm:pt modelId="{A60D2099-3F79-440B-BE2E-990621B965CF}" type="pres">
      <dgm:prSet presAssocID="{7547D8FB-FFBD-488C-80F0-2920E345307E}" presName="comp" presStyleCnt="0"/>
      <dgm:spPr/>
      <dgm:t>
        <a:bodyPr/>
        <a:lstStyle/>
        <a:p>
          <a:endParaRPr lang="ru-RU"/>
        </a:p>
      </dgm:t>
    </dgm:pt>
    <dgm:pt modelId="{7010BF1A-49DC-462C-8517-3875F8896B50}" type="pres">
      <dgm:prSet presAssocID="{7547D8FB-FFBD-488C-80F0-2920E345307E}" presName="box" presStyleLbl="node1" presStyleIdx="2" presStyleCnt="4" custScaleY="70314" custLinFactNeighborX="-1471" custLinFactNeighborY="-6185"/>
      <dgm:spPr/>
      <dgm:t>
        <a:bodyPr/>
        <a:lstStyle/>
        <a:p>
          <a:endParaRPr lang="ru-RU"/>
        </a:p>
      </dgm:t>
    </dgm:pt>
    <dgm:pt modelId="{6F5EC751-9983-43FF-8CDB-EF71AF8ED4BB}" type="pres">
      <dgm:prSet presAssocID="{7547D8FB-FFBD-488C-80F0-2920E345307E}" presName="img" presStyleLbl="fgImgPlace1" presStyleIdx="2" presStyleCnt="4" custScaleX="83895" custScaleY="63691" custLinFactNeighborX="-16256" custLinFactNeighborY="-100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82BC4B-DEC3-4D62-A6B0-F6C29A13797D}" type="pres">
      <dgm:prSet presAssocID="{7547D8FB-FFBD-488C-80F0-2920E345307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99D77-38EE-4E37-8261-A8DAB35EFE3E}" type="pres">
      <dgm:prSet presAssocID="{EC46A647-3B28-4604-BDC5-433C5BB6432E}" presName="spacer" presStyleCnt="0"/>
      <dgm:spPr/>
      <dgm:t>
        <a:bodyPr/>
        <a:lstStyle/>
        <a:p>
          <a:endParaRPr lang="ru-RU"/>
        </a:p>
      </dgm:t>
    </dgm:pt>
    <dgm:pt modelId="{51DDCA55-4EE2-4C06-A48B-8C8FA48CC27E}" type="pres">
      <dgm:prSet presAssocID="{C92C3C27-7B88-4364-8968-F76CF8E4ABD2}" presName="comp" presStyleCnt="0"/>
      <dgm:spPr/>
    </dgm:pt>
    <dgm:pt modelId="{6FDAAC1B-E7DC-40E9-AC63-30B68B5F32E7}" type="pres">
      <dgm:prSet presAssocID="{C92C3C27-7B88-4364-8968-F76CF8E4ABD2}" presName="box" presStyleLbl="node1" presStyleIdx="3" presStyleCnt="4" custScaleY="69907"/>
      <dgm:spPr/>
      <dgm:t>
        <a:bodyPr/>
        <a:lstStyle/>
        <a:p>
          <a:endParaRPr lang="ru-RU"/>
        </a:p>
      </dgm:t>
    </dgm:pt>
    <dgm:pt modelId="{9BF761B8-A6B6-4786-B343-E2BF6979A599}" type="pres">
      <dgm:prSet presAssocID="{C92C3C27-7B88-4364-8968-F76CF8E4ABD2}" presName="img" presStyleLbl="fgImgPlace1" presStyleIdx="3" presStyleCnt="4" custScaleX="81163" custScaleY="69247" custLinFactNeighborX="-10550" custLinFactNeighborY="-218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4378C3-1F85-42D3-AE0E-9D392E17D007}" type="pres">
      <dgm:prSet presAssocID="{C92C3C27-7B88-4364-8968-F76CF8E4ABD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8EBBA4-46F2-49A9-811E-4962456D6AA3}" srcId="{C042B6F0-B2E8-4F66-859C-474676CA6CA6}" destId="{A42F863A-32DF-4975-9F65-387A92B7953B}" srcOrd="0" destOrd="0" parTransId="{843F63E3-1B9B-4146-9A3A-E15A58756820}" sibTransId="{6088CD80-D20C-4458-ADDC-57FB1DB44979}"/>
    <dgm:cxn modelId="{10F8BF39-0A4B-4305-A806-7998BE08A35F}" srcId="{C042B6F0-B2E8-4F66-859C-474676CA6CA6}" destId="{7547D8FB-FFBD-488C-80F0-2920E345307E}" srcOrd="2" destOrd="0" parTransId="{26D160F1-8BDB-489E-85D1-68FF9AB5890C}" sibTransId="{EC46A647-3B28-4604-BDC5-433C5BB6432E}"/>
    <dgm:cxn modelId="{3C8FD202-64E1-4C65-88CC-47D6D640571F}" type="presOf" srcId="{A42F863A-32DF-4975-9F65-387A92B7953B}" destId="{17937867-4A0D-4C17-AA17-240D34DA334C}" srcOrd="1" destOrd="0" presId="urn:microsoft.com/office/officeart/2005/8/layout/vList4#4"/>
    <dgm:cxn modelId="{AC1903E9-936A-4312-A923-92C9625C1442}" type="presOf" srcId="{A42F863A-32DF-4975-9F65-387A92B7953B}" destId="{8B7404DE-7949-4CC4-A201-B50B2A2C26E1}" srcOrd="0" destOrd="0" presId="urn:microsoft.com/office/officeart/2005/8/layout/vList4#4"/>
    <dgm:cxn modelId="{08983D9D-8D4C-46B9-AFD5-81B893F64D57}" type="presOf" srcId="{C042B6F0-B2E8-4F66-859C-474676CA6CA6}" destId="{616CD89A-4086-4095-B387-586143AB3D96}" srcOrd="0" destOrd="0" presId="urn:microsoft.com/office/officeart/2005/8/layout/vList4#4"/>
    <dgm:cxn modelId="{6A6DE0C3-1AA6-428E-8F78-F898EB3D56E1}" type="presOf" srcId="{6C002C9A-9160-46FE-9F96-E0AAB9BB49D1}" destId="{721963C1-B8A3-4917-8C24-A3E9BD06C380}" srcOrd="1" destOrd="0" presId="urn:microsoft.com/office/officeart/2005/8/layout/vList4#4"/>
    <dgm:cxn modelId="{F8D810A9-32FF-473B-8DCE-023C4A3B5EB2}" type="presOf" srcId="{6C002C9A-9160-46FE-9F96-E0AAB9BB49D1}" destId="{EFB7D353-0D4B-4B25-88C9-B3EF19E9F874}" srcOrd="0" destOrd="0" presId="urn:microsoft.com/office/officeart/2005/8/layout/vList4#4"/>
    <dgm:cxn modelId="{84422AA0-CB27-47E2-A56A-BFF4C6F14844}" type="presOf" srcId="{C92C3C27-7B88-4364-8968-F76CF8E4ABD2}" destId="{0B4378C3-1F85-42D3-AE0E-9D392E17D007}" srcOrd="1" destOrd="0" presId="urn:microsoft.com/office/officeart/2005/8/layout/vList4#4"/>
    <dgm:cxn modelId="{6D0E2BE1-3190-4964-9328-11FB42559F9B}" type="presOf" srcId="{7547D8FB-FFBD-488C-80F0-2920E345307E}" destId="{7010BF1A-49DC-462C-8517-3875F8896B50}" srcOrd="0" destOrd="0" presId="urn:microsoft.com/office/officeart/2005/8/layout/vList4#4"/>
    <dgm:cxn modelId="{D8408697-322C-4F21-A547-E2409B56D3DD}" type="presOf" srcId="{7547D8FB-FFBD-488C-80F0-2920E345307E}" destId="{0B82BC4B-DEC3-4D62-A6B0-F6C29A13797D}" srcOrd="1" destOrd="0" presId="urn:microsoft.com/office/officeart/2005/8/layout/vList4#4"/>
    <dgm:cxn modelId="{4D8341B6-AC54-4141-BE1B-966295659E0E}" srcId="{C042B6F0-B2E8-4F66-859C-474676CA6CA6}" destId="{C92C3C27-7B88-4364-8968-F76CF8E4ABD2}" srcOrd="3" destOrd="0" parTransId="{FB074BE0-7D04-4BCA-8D49-247F866E25BB}" sibTransId="{302C993C-4455-44D0-9912-609F1FB01AB8}"/>
    <dgm:cxn modelId="{13EF1912-74B1-402C-BB1F-B4A40CCF35CC}" srcId="{C042B6F0-B2E8-4F66-859C-474676CA6CA6}" destId="{6C002C9A-9160-46FE-9F96-E0AAB9BB49D1}" srcOrd="1" destOrd="0" parTransId="{66B626E0-0AA7-4108-8EEF-1DEF22282201}" sibTransId="{0BAD1057-EB8D-4887-83B0-D3A826813CAE}"/>
    <dgm:cxn modelId="{E9B41976-5792-470E-9435-9A02A96449EC}" type="presOf" srcId="{C92C3C27-7B88-4364-8968-F76CF8E4ABD2}" destId="{6FDAAC1B-E7DC-40E9-AC63-30B68B5F32E7}" srcOrd="0" destOrd="0" presId="urn:microsoft.com/office/officeart/2005/8/layout/vList4#4"/>
    <dgm:cxn modelId="{B0495AB2-94E3-44C8-BA11-8B7984DA7008}" type="presParOf" srcId="{616CD89A-4086-4095-B387-586143AB3D96}" destId="{09BA9FBB-6F62-4866-984C-3011BA1DFBAE}" srcOrd="0" destOrd="0" presId="urn:microsoft.com/office/officeart/2005/8/layout/vList4#4"/>
    <dgm:cxn modelId="{26C89DF1-3A58-464A-B462-02CED3B28A4B}" type="presParOf" srcId="{09BA9FBB-6F62-4866-984C-3011BA1DFBAE}" destId="{8B7404DE-7949-4CC4-A201-B50B2A2C26E1}" srcOrd="0" destOrd="0" presId="urn:microsoft.com/office/officeart/2005/8/layout/vList4#4"/>
    <dgm:cxn modelId="{032D8B71-A6B1-4056-969F-CA5FCB02B710}" type="presParOf" srcId="{09BA9FBB-6F62-4866-984C-3011BA1DFBAE}" destId="{89EF682F-B4E9-43F7-9A46-C2CBE01909E5}" srcOrd="1" destOrd="0" presId="urn:microsoft.com/office/officeart/2005/8/layout/vList4#4"/>
    <dgm:cxn modelId="{2AC77B71-B63E-4515-B2A1-EFEC3D7E47FC}" type="presParOf" srcId="{09BA9FBB-6F62-4866-984C-3011BA1DFBAE}" destId="{17937867-4A0D-4C17-AA17-240D34DA334C}" srcOrd="2" destOrd="0" presId="urn:microsoft.com/office/officeart/2005/8/layout/vList4#4"/>
    <dgm:cxn modelId="{48538997-30BB-45C7-AFDA-2C9B207EEF52}" type="presParOf" srcId="{616CD89A-4086-4095-B387-586143AB3D96}" destId="{C69253F9-7EBF-451D-A42D-ECD7B7056169}" srcOrd="1" destOrd="0" presId="urn:microsoft.com/office/officeart/2005/8/layout/vList4#4"/>
    <dgm:cxn modelId="{70932BFE-895B-4592-90E0-A8114719091F}" type="presParOf" srcId="{616CD89A-4086-4095-B387-586143AB3D96}" destId="{5D9D5C07-F390-4A58-A321-9F89228F4D77}" srcOrd="2" destOrd="0" presId="urn:microsoft.com/office/officeart/2005/8/layout/vList4#4"/>
    <dgm:cxn modelId="{5D4B1520-5169-40B1-B674-C77BED9DD4C8}" type="presParOf" srcId="{5D9D5C07-F390-4A58-A321-9F89228F4D77}" destId="{EFB7D353-0D4B-4B25-88C9-B3EF19E9F874}" srcOrd="0" destOrd="0" presId="urn:microsoft.com/office/officeart/2005/8/layout/vList4#4"/>
    <dgm:cxn modelId="{8F264F79-F583-46DC-A090-D6727CA36A91}" type="presParOf" srcId="{5D9D5C07-F390-4A58-A321-9F89228F4D77}" destId="{22DB4E9A-ADAE-4C79-BD89-095AEE34F3E1}" srcOrd="1" destOrd="0" presId="urn:microsoft.com/office/officeart/2005/8/layout/vList4#4"/>
    <dgm:cxn modelId="{E2B75D20-F1DC-4090-ADC3-B38BBBB2B55E}" type="presParOf" srcId="{5D9D5C07-F390-4A58-A321-9F89228F4D77}" destId="{721963C1-B8A3-4917-8C24-A3E9BD06C380}" srcOrd="2" destOrd="0" presId="urn:microsoft.com/office/officeart/2005/8/layout/vList4#4"/>
    <dgm:cxn modelId="{D2D9A257-AB06-40E9-BDF3-1007C7D801C8}" type="presParOf" srcId="{616CD89A-4086-4095-B387-586143AB3D96}" destId="{B9FF31AD-B3FF-4E13-B036-C5F2D945122E}" srcOrd="3" destOrd="0" presId="urn:microsoft.com/office/officeart/2005/8/layout/vList4#4"/>
    <dgm:cxn modelId="{C1649CAB-5883-47E5-9B47-EB4E1D8B2EC6}" type="presParOf" srcId="{616CD89A-4086-4095-B387-586143AB3D96}" destId="{A60D2099-3F79-440B-BE2E-990621B965CF}" srcOrd="4" destOrd="0" presId="urn:microsoft.com/office/officeart/2005/8/layout/vList4#4"/>
    <dgm:cxn modelId="{C92FD08C-FF63-4039-8F92-4598DE171648}" type="presParOf" srcId="{A60D2099-3F79-440B-BE2E-990621B965CF}" destId="{7010BF1A-49DC-462C-8517-3875F8896B50}" srcOrd="0" destOrd="0" presId="urn:microsoft.com/office/officeart/2005/8/layout/vList4#4"/>
    <dgm:cxn modelId="{A5B83B91-C9C1-4326-81DB-4B8B992BFCBA}" type="presParOf" srcId="{A60D2099-3F79-440B-BE2E-990621B965CF}" destId="{6F5EC751-9983-43FF-8CDB-EF71AF8ED4BB}" srcOrd="1" destOrd="0" presId="urn:microsoft.com/office/officeart/2005/8/layout/vList4#4"/>
    <dgm:cxn modelId="{370BDFF8-FD68-4B3D-8CD9-EA117CBE1833}" type="presParOf" srcId="{A60D2099-3F79-440B-BE2E-990621B965CF}" destId="{0B82BC4B-DEC3-4D62-A6B0-F6C29A13797D}" srcOrd="2" destOrd="0" presId="urn:microsoft.com/office/officeart/2005/8/layout/vList4#4"/>
    <dgm:cxn modelId="{C4E2A365-B376-4AE0-BD48-4340A438A904}" type="presParOf" srcId="{616CD89A-4086-4095-B387-586143AB3D96}" destId="{05B99D77-38EE-4E37-8261-A8DAB35EFE3E}" srcOrd="5" destOrd="0" presId="urn:microsoft.com/office/officeart/2005/8/layout/vList4#4"/>
    <dgm:cxn modelId="{B822F2F5-0D36-4197-9459-CEA109115C06}" type="presParOf" srcId="{616CD89A-4086-4095-B387-586143AB3D96}" destId="{51DDCA55-4EE2-4C06-A48B-8C8FA48CC27E}" srcOrd="6" destOrd="0" presId="urn:microsoft.com/office/officeart/2005/8/layout/vList4#4"/>
    <dgm:cxn modelId="{5DF35941-FA46-4706-BCCD-2F8DBAC4348E}" type="presParOf" srcId="{51DDCA55-4EE2-4C06-A48B-8C8FA48CC27E}" destId="{6FDAAC1B-E7DC-40E9-AC63-30B68B5F32E7}" srcOrd="0" destOrd="0" presId="urn:microsoft.com/office/officeart/2005/8/layout/vList4#4"/>
    <dgm:cxn modelId="{F42BEE9B-8F41-48D3-898F-D488F7DAD180}" type="presParOf" srcId="{51DDCA55-4EE2-4C06-A48B-8C8FA48CC27E}" destId="{9BF761B8-A6B6-4786-B343-E2BF6979A599}" srcOrd="1" destOrd="0" presId="urn:microsoft.com/office/officeart/2005/8/layout/vList4#4"/>
    <dgm:cxn modelId="{3B23BCFC-AB7A-4E53-A370-824CFFEE0192}" type="presParOf" srcId="{51DDCA55-4EE2-4C06-A48B-8C8FA48CC27E}" destId="{0B4378C3-1F85-42D3-AE0E-9D392E17D007}" srcOrd="2" destOrd="0" presId="urn:microsoft.com/office/officeart/2005/8/layout/vList4#4"/>
  </dgm:cxnLst>
  <dgm:bg/>
  <dgm:whole/>
  <dgm:extLst>
    <a:ext uri="http://schemas.microsoft.com/office/drawing/2008/diagram"/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42B6F0-B2E8-4F66-859C-474676CA6CA6}" type="doc">
      <dgm:prSet loTypeId="urn:microsoft.com/office/officeart/2005/8/layout/vList4#5" loCatId="list" qsTypeId="urn:microsoft.com/office/officeart/2005/8/quickstyle/simple1#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6D64C025-9C40-4B45-AB09-26D6DDE352C5}">
      <dgm:prSet phldrT="[Текст]" custT="1"/>
      <dgm:spPr>
        <a:solidFill>
          <a:srgbClr val="8883F5">
            <a:alpha val="50000"/>
          </a:srgbClr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Беседы, круглые столы</a:t>
          </a:r>
          <a:endParaRPr lang="ru-RU" sz="3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44ACB8-16C3-45FF-A984-8DF039A6E48F}" type="parTrans" cxnId="{EFC626FB-549D-42A1-8EBE-4AD332EAC7D0}">
      <dgm:prSet/>
      <dgm:spPr/>
      <dgm:t>
        <a:bodyPr/>
        <a:lstStyle/>
        <a:p>
          <a:endParaRPr lang="ru-RU"/>
        </a:p>
      </dgm:t>
    </dgm:pt>
    <dgm:pt modelId="{9571FB95-1F38-4469-B05E-84BDEE102953}" type="sibTrans" cxnId="{EFC626FB-549D-42A1-8EBE-4AD332EAC7D0}">
      <dgm:prSet/>
      <dgm:spPr/>
      <dgm:t>
        <a:bodyPr/>
        <a:lstStyle/>
        <a:p>
          <a:endParaRPr lang="ru-RU"/>
        </a:p>
      </dgm:t>
    </dgm:pt>
    <dgm:pt modelId="{A42F863A-32DF-4975-9F65-387A92B7953B}">
      <dgm:prSet phldrT="[Текст]" custT="1"/>
      <dgm:spPr>
        <a:solidFill>
          <a:srgbClr val="3333CC"/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Семинары</a:t>
          </a:r>
        </a:p>
        <a:p>
          <a:pPr mar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endParaRPr lang="ru-RU" sz="3200" b="1" dirty="0">
            <a:solidFill>
              <a:srgbClr val="FFC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88CD80-D20C-4458-ADDC-57FB1DB44979}" type="sibTrans" cxnId="{768EBBA4-46F2-49A9-811E-4962456D6AA3}">
      <dgm:prSet/>
      <dgm:spPr/>
      <dgm:t>
        <a:bodyPr/>
        <a:lstStyle/>
        <a:p>
          <a:endParaRPr lang="ru-RU"/>
        </a:p>
      </dgm:t>
    </dgm:pt>
    <dgm:pt modelId="{843F63E3-1B9B-4146-9A3A-E15A58756820}" type="parTrans" cxnId="{768EBBA4-46F2-49A9-811E-4962456D6AA3}">
      <dgm:prSet/>
      <dgm:spPr/>
      <dgm:t>
        <a:bodyPr/>
        <a:lstStyle/>
        <a:p>
          <a:endParaRPr lang="ru-RU"/>
        </a:p>
      </dgm:t>
    </dgm:pt>
    <dgm:pt modelId="{6C002C9A-9160-46FE-9F96-E0AAB9BB49D1}">
      <dgm:prSet phldrT="[Текст]" custT="1"/>
      <dgm:spPr>
        <a:solidFill>
          <a:srgbClr val="5B5BFF"/>
        </a:solidFill>
      </dgm:spPr>
      <dgm:t>
        <a:bodyPr/>
        <a:lstStyle/>
        <a:p>
          <a:r>
            <a: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Консультации</a:t>
          </a:r>
          <a:endParaRPr lang="ru-RU" sz="3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6B626E0-0AA7-4108-8EEF-1DEF22282201}" type="parTrans" cxnId="{13EF1912-74B1-402C-BB1F-B4A40CCF35CC}">
      <dgm:prSet/>
      <dgm:spPr/>
      <dgm:t>
        <a:bodyPr/>
        <a:lstStyle/>
        <a:p>
          <a:endParaRPr lang="ru-RU"/>
        </a:p>
      </dgm:t>
    </dgm:pt>
    <dgm:pt modelId="{0BAD1057-EB8D-4887-83B0-D3A826813CAE}" type="sibTrans" cxnId="{13EF1912-74B1-402C-BB1F-B4A40CCF35CC}">
      <dgm:prSet/>
      <dgm:spPr/>
      <dgm:t>
        <a:bodyPr/>
        <a:lstStyle/>
        <a:p>
          <a:endParaRPr lang="ru-RU"/>
        </a:p>
      </dgm:t>
    </dgm:pt>
    <dgm:pt modelId="{7547D8FB-FFBD-488C-80F0-2920E345307E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Сайт</a:t>
          </a:r>
          <a:endParaRPr lang="ru-RU" sz="3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160F1-8BDB-489E-85D1-68FF9AB5890C}" type="parTrans" cxnId="{10F8BF39-0A4B-4305-A806-7998BE08A35F}">
      <dgm:prSet/>
      <dgm:spPr/>
      <dgm:t>
        <a:bodyPr/>
        <a:lstStyle/>
        <a:p>
          <a:endParaRPr lang="ru-RU"/>
        </a:p>
      </dgm:t>
    </dgm:pt>
    <dgm:pt modelId="{EC46A647-3B28-4604-BDC5-433C5BB6432E}" type="sibTrans" cxnId="{10F8BF39-0A4B-4305-A806-7998BE08A35F}">
      <dgm:prSet/>
      <dgm:spPr/>
      <dgm:t>
        <a:bodyPr/>
        <a:lstStyle/>
        <a:p>
          <a:endParaRPr lang="ru-RU"/>
        </a:p>
      </dgm:t>
    </dgm:pt>
    <dgm:pt modelId="{616CD89A-4086-4095-B387-586143AB3D96}" type="pres">
      <dgm:prSet presAssocID="{C042B6F0-B2E8-4F66-859C-474676CA6CA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BA9FBB-6F62-4866-984C-3011BA1DFBAE}" type="pres">
      <dgm:prSet presAssocID="{A42F863A-32DF-4975-9F65-387A92B7953B}" presName="comp" presStyleCnt="0"/>
      <dgm:spPr/>
      <dgm:t>
        <a:bodyPr/>
        <a:lstStyle/>
        <a:p>
          <a:endParaRPr lang="ru-RU"/>
        </a:p>
      </dgm:t>
    </dgm:pt>
    <dgm:pt modelId="{8B7404DE-7949-4CC4-A201-B50B2A2C26E1}" type="pres">
      <dgm:prSet presAssocID="{A42F863A-32DF-4975-9F65-387A92B7953B}" presName="box" presStyleLbl="node1" presStyleIdx="0" presStyleCnt="4" custScaleY="65054" custLinFactNeighborY="-2300"/>
      <dgm:spPr/>
      <dgm:t>
        <a:bodyPr/>
        <a:lstStyle/>
        <a:p>
          <a:endParaRPr lang="ru-RU"/>
        </a:p>
      </dgm:t>
    </dgm:pt>
    <dgm:pt modelId="{89EF682F-B4E9-43F7-9A46-C2CBE01909E5}" type="pres">
      <dgm:prSet presAssocID="{A42F863A-32DF-4975-9F65-387A92B7953B}" presName="img" presStyleLbl="fgImgPlace1" presStyleIdx="0" presStyleCnt="4" custFlipVert="1" custScaleX="48486" custScaleY="81575" custLinFactNeighborX="-13804" custLinFactNeighborY="19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937867-4A0D-4C17-AA17-240D34DA334C}" type="pres">
      <dgm:prSet presAssocID="{A42F863A-32DF-4975-9F65-387A92B7953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253F9-7EBF-451D-A42D-ECD7B7056169}" type="pres">
      <dgm:prSet presAssocID="{6088CD80-D20C-4458-ADDC-57FB1DB44979}" presName="spacer" presStyleCnt="0"/>
      <dgm:spPr/>
      <dgm:t>
        <a:bodyPr/>
        <a:lstStyle/>
        <a:p>
          <a:endParaRPr lang="ru-RU"/>
        </a:p>
      </dgm:t>
    </dgm:pt>
    <dgm:pt modelId="{5D9D5C07-F390-4A58-A321-9F89228F4D77}" type="pres">
      <dgm:prSet presAssocID="{6C002C9A-9160-46FE-9F96-E0AAB9BB49D1}" presName="comp" presStyleCnt="0"/>
      <dgm:spPr/>
      <dgm:t>
        <a:bodyPr/>
        <a:lstStyle/>
        <a:p>
          <a:endParaRPr lang="ru-RU"/>
        </a:p>
      </dgm:t>
    </dgm:pt>
    <dgm:pt modelId="{EFB7D353-0D4B-4B25-88C9-B3EF19E9F874}" type="pres">
      <dgm:prSet presAssocID="{6C002C9A-9160-46FE-9F96-E0AAB9BB49D1}" presName="box" presStyleLbl="node1" presStyleIdx="1" presStyleCnt="4" custScaleY="63782" custLinFactNeighborY="-974"/>
      <dgm:spPr/>
      <dgm:t>
        <a:bodyPr/>
        <a:lstStyle/>
        <a:p>
          <a:endParaRPr lang="ru-RU"/>
        </a:p>
      </dgm:t>
    </dgm:pt>
    <dgm:pt modelId="{22DB4E9A-ADAE-4C79-BD89-095AEE34F3E1}" type="pres">
      <dgm:prSet presAssocID="{6C002C9A-9160-46FE-9F96-E0AAB9BB49D1}" presName="img" presStyleLbl="fgImgPlace1" presStyleIdx="1" presStyleCnt="4" custScaleX="48486" custScaleY="69171" custLinFactNeighborX="-15248" custLinFactNeighborY="-147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1963C1-B8A3-4917-8C24-A3E9BD06C380}" type="pres">
      <dgm:prSet presAssocID="{6C002C9A-9160-46FE-9F96-E0AAB9BB49D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F31AD-B3FF-4E13-B036-C5F2D945122E}" type="pres">
      <dgm:prSet presAssocID="{0BAD1057-EB8D-4887-83B0-D3A826813CAE}" presName="spacer" presStyleCnt="0"/>
      <dgm:spPr/>
      <dgm:t>
        <a:bodyPr/>
        <a:lstStyle/>
        <a:p>
          <a:endParaRPr lang="ru-RU"/>
        </a:p>
      </dgm:t>
    </dgm:pt>
    <dgm:pt modelId="{A60D2099-3F79-440B-BE2E-990621B965CF}" type="pres">
      <dgm:prSet presAssocID="{7547D8FB-FFBD-488C-80F0-2920E345307E}" presName="comp" presStyleCnt="0"/>
      <dgm:spPr/>
      <dgm:t>
        <a:bodyPr/>
        <a:lstStyle/>
        <a:p>
          <a:endParaRPr lang="ru-RU"/>
        </a:p>
      </dgm:t>
    </dgm:pt>
    <dgm:pt modelId="{7010BF1A-49DC-462C-8517-3875F8896B50}" type="pres">
      <dgm:prSet presAssocID="{7547D8FB-FFBD-488C-80F0-2920E345307E}" presName="box" presStyleLbl="node1" presStyleIdx="2" presStyleCnt="4" custScaleY="71512"/>
      <dgm:spPr/>
      <dgm:t>
        <a:bodyPr/>
        <a:lstStyle/>
        <a:p>
          <a:endParaRPr lang="ru-RU"/>
        </a:p>
      </dgm:t>
    </dgm:pt>
    <dgm:pt modelId="{6F5EC751-9983-43FF-8CDB-EF71AF8ED4BB}" type="pres">
      <dgm:prSet presAssocID="{7547D8FB-FFBD-488C-80F0-2920E345307E}" presName="img" presStyleLbl="fgImgPlace1" presStyleIdx="2" presStyleCnt="4" custScaleX="45975" custScaleY="63691" custLinFactNeighborX="-11916" custLinFactNeighborY="326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82BC4B-DEC3-4D62-A6B0-F6C29A13797D}" type="pres">
      <dgm:prSet presAssocID="{7547D8FB-FFBD-488C-80F0-2920E345307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99D77-38EE-4E37-8261-A8DAB35EFE3E}" type="pres">
      <dgm:prSet presAssocID="{EC46A647-3B28-4604-BDC5-433C5BB6432E}" presName="spacer" presStyleCnt="0"/>
      <dgm:spPr/>
      <dgm:t>
        <a:bodyPr/>
        <a:lstStyle/>
        <a:p>
          <a:endParaRPr lang="ru-RU"/>
        </a:p>
      </dgm:t>
    </dgm:pt>
    <dgm:pt modelId="{B5720901-0BCC-4BA4-9BE1-A48CCAFA0425}" type="pres">
      <dgm:prSet presAssocID="{6D64C025-9C40-4B45-AB09-26D6DDE352C5}" presName="comp" presStyleCnt="0"/>
      <dgm:spPr/>
      <dgm:t>
        <a:bodyPr/>
        <a:lstStyle/>
        <a:p>
          <a:endParaRPr lang="ru-RU"/>
        </a:p>
      </dgm:t>
    </dgm:pt>
    <dgm:pt modelId="{172ACD0E-7300-436C-92A0-D9EAF3BF08A3}" type="pres">
      <dgm:prSet presAssocID="{6D64C025-9C40-4B45-AB09-26D6DDE352C5}" presName="box" presStyleLbl="node1" presStyleIdx="3" presStyleCnt="4" custScaleY="58890"/>
      <dgm:spPr/>
      <dgm:t>
        <a:bodyPr/>
        <a:lstStyle/>
        <a:p>
          <a:endParaRPr lang="ru-RU"/>
        </a:p>
      </dgm:t>
    </dgm:pt>
    <dgm:pt modelId="{26FEEA60-073F-4A33-AE60-14D3F0EE6BB0}" type="pres">
      <dgm:prSet presAssocID="{6D64C025-9C40-4B45-AB09-26D6DDE352C5}" presName="img" presStyleLbl="fgImgPlace1" presStyleIdx="3" presStyleCnt="4" custScaleX="40328" custScaleY="51213" custLinFactNeighborX="-10254" custLinFactNeighborY="478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9E015B9-D23F-412F-BAED-166BCB6A4B27}" type="pres">
      <dgm:prSet presAssocID="{6D64C025-9C40-4B45-AB09-26D6DDE352C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8EBBA4-46F2-49A9-811E-4962456D6AA3}" srcId="{C042B6F0-B2E8-4F66-859C-474676CA6CA6}" destId="{A42F863A-32DF-4975-9F65-387A92B7953B}" srcOrd="0" destOrd="0" parTransId="{843F63E3-1B9B-4146-9A3A-E15A58756820}" sibTransId="{6088CD80-D20C-4458-ADDC-57FB1DB44979}"/>
    <dgm:cxn modelId="{2885AF5F-96B5-490E-879A-D547C44BE6D4}" type="presOf" srcId="{A42F863A-32DF-4975-9F65-387A92B7953B}" destId="{17937867-4A0D-4C17-AA17-240D34DA334C}" srcOrd="1" destOrd="0" presId="urn:microsoft.com/office/officeart/2005/8/layout/vList4#5"/>
    <dgm:cxn modelId="{10F8BF39-0A4B-4305-A806-7998BE08A35F}" srcId="{C042B6F0-B2E8-4F66-859C-474676CA6CA6}" destId="{7547D8FB-FFBD-488C-80F0-2920E345307E}" srcOrd="2" destOrd="0" parTransId="{26D160F1-8BDB-489E-85D1-68FF9AB5890C}" sibTransId="{EC46A647-3B28-4604-BDC5-433C5BB6432E}"/>
    <dgm:cxn modelId="{894BF085-A1AC-4694-93CA-2CB115A978C9}" type="presOf" srcId="{6C002C9A-9160-46FE-9F96-E0AAB9BB49D1}" destId="{EFB7D353-0D4B-4B25-88C9-B3EF19E9F874}" srcOrd="0" destOrd="0" presId="urn:microsoft.com/office/officeart/2005/8/layout/vList4#5"/>
    <dgm:cxn modelId="{7D88776E-5D4C-485D-B81D-CCBB0E5834E3}" type="presOf" srcId="{6C002C9A-9160-46FE-9F96-E0AAB9BB49D1}" destId="{721963C1-B8A3-4917-8C24-A3E9BD06C380}" srcOrd="1" destOrd="0" presId="urn:microsoft.com/office/officeart/2005/8/layout/vList4#5"/>
    <dgm:cxn modelId="{94A38331-B0CC-42A4-BEF7-592851913ABF}" type="presOf" srcId="{7547D8FB-FFBD-488C-80F0-2920E345307E}" destId="{7010BF1A-49DC-462C-8517-3875F8896B50}" srcOrd="0" destOrd="0" presId="urn:microsoft.com/office/officeart/2005/8/layout/vList4#5"/>
    <dgm:cxn modelId="{D8BC034F-0896-423D-9A5B-05DF9C14F569}" type="presOf" srcId="{6D64C025-9C40-4B45-AB09-26D6DDE352C5}" destId="{172ACD0E-7300-436C-92A0-D9EAF3BF08A3}" srcOrd="0" destOrd="0" presId="urn:microsoft.com/office/officeart/2005/8/layout/vList4#5"/>
    <dgm:cxn modelId="{073E90E2-6479-4F25-AF6E-07D20E32E708}" type="presOf" srcId="{7547D8FB-FFBD-488C-80F0-2920E345307E}" destId="{0B82BC4B-DEC3-4D62-A6B0-F6C29A13797D}" srcOrd="1" destOrd="0" presId="urn:microsoft.com/office/officeart/2005/8/layout/vList4#5"/>
    <dgm:cxn modelId="{EFC626FB-549D-42A1-8EBE-4AD332EAC7D0}" srcId="{C042B6F0-B2E8-4F66-859C-474676CA6CA6}" destId="{6D64C025-9C40-4B45-AB09-26D6DDE352C5}" srcOrd="3" destOrd="0" parTransId="{A244ACB8-16C3-45FF-A984-8DF039A6E48F}" sibTransId="{9571FB95-1F38-4469-B05E-84BDEE102953}"/>
    <dgm:cxn modelId="{389F4C17-341D-4826-991B-7C3B80584B0F}" type="presOf" srcId="{A42F863A-32DF-4975-9F65-387A92B7953B}" destId="{8B7404DE-7949-4CC4-A201-B50B2A2C26E1}" srcOrd="0" destOrd="0" presId="urn:microsoft.com/office/officeart/2005/8/layout/vList4#5"/>
    <dgm:cxn modelId="{EC853205-9E7E-45A6-BB67-599B2BCBD48E}" type="presOf" srcId="{C042B6F0-B2E8-4F66-859C-474676CA6CA6}" destId="{616CD89A-4086-4095-B387-586143AB3D96}" srcOrd="0" destOrd="0" presId="urn:microsoft.com/office/officeart/2005/8/layout/vList4#5"/>
    <dgm:cxn modelId="{13EF1912-74B1-402C-BB1F-B4A40CCF35CC}" srcId="{C042B6F0-B2E8-4F66-859C-474676CA6CA6}" destId="{6C002C9A-9160-46FE-9F96-E0AAB9BB49D1}" srcOrd="1" destOrd="0" parTransId="{66B626E0-0AA7-4108-8EEF-1DEF22282201}" sibTransId="{0BAD1057-EB8D-4887-83B0-D3A826813CAE}"/>
    <dgm:cxn modelId="{7B1B4090-EFFA-485B-A5BD-E2FCFEB75E8D}" type="presOf" srcId="{6D64C025-9C40-4B45-AB09-26D6DDE352C5}" destId="{99E015B9-D23F-412F-BAED-166BCB6A4B27}" srcOrd="1" destOrd="0" presId="urn:microsoft.com/office/officeart/2005/8/layout/vList4#5"/>
    <dgm:cxn modelId="{333F7B6E-C9BE-4484-8084-7963C9159100}" type="presParOf" srcId="{616CD89A-4086-4095-B387-586143AB3D96}" destId="{09BA9FBB-6F62-4866-984C-3011BA1DFBAE}" srcOrd="0" destOrd="0" presId="urn:microsoft.com/office/officeart/2005/8/layout/vList4#5"/>
    <dgm:cxn modelId="{8B6E74C4-BDDD-4469-A463-76E4FEC3CC70}" type="presParOf" srcId="{09BA9FBB-6F62-4866-984C-3011BA1DFBAE}" destId="{8B7404DE-7949-4CC4-A201-B50B2A2C26E1}" srcOrd="0" destOrd="0" presId="urn:microsoft.com/office/officeart/2005/8/layout/vList4#5"/>
    <dgm:cxn modelId="{D92805DF-AA09-40DE-B3CB-6857D28EEB88}" type="presParOf" srcId="{09BA9FBB-6F62-4866-984C-3011BA1DFBAE}" destId="{89EF682F-B4E9-43F7-9A46-C2CBE01909E5}" srcOrd="1" destOrd="0" presId="urn:microsoft.com/office/officeart/2005/8/layout/vList4#5"/>
    <dgm:cxn modelId="{A1AAD137-3997-4E44-9900-A00C170D620A}" type="presParOf" srcId="{09BA9FBB-6F62-4866-984C-3011BA1DFBAE}" destId="{17937867-4A0D-4C17-AA17-240D34DA334C}" srcOrd="2" destOrd="0" presId="urn:microsoft.com/office/officeart/2005/8/layout/vList4#5"/>
    <dgm:cxn modelId="{140FAD05-91CA-45FD-B2EB-418E54D8AA75}" type="presParOf" srcId="{616CD89A-4086-4095-B387-586143AB3D96}" destId="{C69253F9-7EBF-451D-A42D-ECD7B7056169}" srcOrd="1" destOrd="0" presId="urn:microsoft.com/office/officeart/2005/8/layout/vList4#5"/>
    <dgm:cxn modelId="{AA46BBDD-B1F3-4F94-BDD1-FC3FAEDC8B31}" type="presParOf" srcId="{616CD89A-4086-4095-B387-586143AB3D96}" destId="{5D9D5C07-F390-4A58-A321-9F89228F4D77}" srcOrd="2" destOrd="0" presId="urn:microsoft.com/office/officeart/2005/8/layout/vList4#5"/>
    <dgm:cxn modelId="{19F6EB9D-ACE0-4942-A786-C8283A713357}" type="presParOf" srcId="{5D9D5C07-F390-4A58-A321-9F89228F4D77}" destId="{EFB7D353-0D4B-4B25-88C9-B3EF19E9F874}" srcOrd="0" destOrd="0" presId="urn:microsoft.com/office/officeart/2005/8/layout/vList4#5"/>
    <dgm:cxn modelId="{C8ADCA44-0A36-4EFB-8FC8-C3BD4F0A1209}" type="presParOf" srcId="{5D9D5C07-F390-4A58-A321-9F89228F4D77}" destId="{22DB4E9A-ADAE-4C79-BD89-095AEE34F3E1}" srcOrd="1" destOrd="0" presId="urn:microsoft.com/office/officeart/2005/8/layout/vList4#5"/>
    <dgm:cxn modelId="{123DBE89-698B-4B0C-9B1A-78270B6332BB}" type="presParOf" srcId="{5D9D5C07-F390-4A58-A321-9F89228F4D77}" destId="{721963C1-B8A3-4917-8C24-A3E9BD06C380}" srcOrd="2" destOrd="0" presId="urn:microsoft.com/office/officeart/2005/8/layout/vList4#5"/>
    <dgm:cxn modelId="{86B4D3B7-02BF-421E-A475-EE1B6FA1C348}" type="presParOf" srcId="{616CD89A-4086-4095-B387-586143AB3D96}" destId="{B9FF31AD-B3FF-4E13-B036-C5F2D945122E}" srcOrd="3" destOrd="0" presId="urn:microsoft.com/office/officeart/2005/8/layout/vList4#5"/>
    <dgm:cxn modelId="{FC5C2A27-634B-42EA-AA51-6807C2948A27}" type="presParOf" srcId="{616CD89A-4086-4095-B387-586143AB3D96}" destId="{A60D2099-3F79-440B-BE2E-990621B965CF}" srcOrd="4" destOrd="0" presId="urn:microsoft.com/office/officeart/2005/8/layout/vList4#5"/>
    <dgm:cxn modelId="{9852B78D-D698-4EB9-A019-570586D34325}" type="presParOf" srcId="{A60D2099-3F79-440B-BE2E-990621B965CF}" destId="{7010BF1A-49DC-462C-8517-3875F8896B50}" srcOrd="0" destOrd="0" presId="urn:microsoft.com/office/officeart/2005/8/layout/vList4#5"/>
    <dgm:cxn modelId="{03F7ECE3-3C52-451E-8982-F8DF53A68B22}" type="presParOf" srcId="{A60D2099-3F79-440B-BE2E-990621B965CF}" destId="{6F5EC751-9983-43FF-8CDB-EF71AF8ED4BB}" srcOrd="1" destOrd="0" presId="urn:microsoft.com/office/officeart/2005/8/layout/vList4#5"/>
    <dgm:cxn modelId="{31738F61-B6FC-4EA3-892E-DCA3A4A43EA2}" type="presParOf" srcId="{A60D2099-3F79-440B-BE2E-990621B965CF}" destId="{0B82BC4B-DEC3-4D62-A6B0-F6C29A13797D}" srcOrd="2" destOrd="0" presId="urn:microsoft.com/office/officeart/2005/8/layout/vList4#5"/>
    <dgm:cxn modelId="{A240D489-6261-4257-9CD4-75FADEFC3BF3}" type="presParOf" srcId="{616CD89A-4086-4095-B387-586143AB3D96}" destId="{05B99D77-38EE-4E37-8261-A8DAB35EFE3E}" srcOrd="5" destOrd="0" presId="urn:microsoft.com/office/officeart/2005/8/layout/vList4#5"/>
    <dgm:cxn modelId="{590389B6-8238-4F20-936C-CB88591F12FA}" type="presParOf" srcId="{616CD89A-4086-4095-B387-586143AB3D96}" destId="{B5720901-0BCC-4BA4-9BE1-A48CCAFA0425}" srcOrd="6" destOrd="0" presId="urn:microsoft.com/office/officeart/2005/8/layout/vList4#5"/>
    <dgm:cxn modelId="{B4A0CC4E-E154-4A63-B03D-3E36152A9059}" type="presParOf" srcId="{B5720901-0BCC-4BA4-9BE1-A48CCAFA0425}" destId="{172ACD0E-7300-436C-92A0-D9EAF3BF08A3}" srcOrd="0" destOrd="0" presId="urn:microsoft.com/office/officeart/2005/8/layout/vList4#5"/>
    <dgm:cxn modelId="{BD8C2AB7-6DEF-4180-B38C-0CA449FD2BEA}" type="presParOf" srcId="{B5720901-0BCC-4BA4-9BE1-A48CCAFA0425}" destId="{26FEEA60-073F-4A33-AE60-14D3F0EE6BB0}" srcOrd="1" destOrd="0" presId="urn:microsoft.com/office/officeart/2005/8/layout/vList4#5"/>
    <dgm:cxn modelId="{FEA5D24E-914A-43DF-830D-C09F07CADDFE}" type="presParOf" srcId="{B5720901-0BCC-4BA4-9BE1-A48CCAFA0425}" destId="{99E015B9-D23F-412F-BAED-166BCB6A4B27}" srcOrd="2" destOrd="0" presId="urn:microsoft.com/office/officeart/2005/8/layout/vList4#5"/>
  </dgm:cxnLst>
  <dgm:bg/>
  <dgm:whole/>
  <dgm:extLst>
    <a:ext uri="http://schemas.microsoft.com/office/drawing/2008/diagram"/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5FA233-258E-4435-9CF5-8E497CC06EB5}" type="doc">
      <dgm:prSet loTypeId="urn:microsoft.com/office/officeart/2005/8/layout/radial1" loCatId="cycle" qsTypeId="urn:microsoft.com/office/officeart/2005/8/quickstyle/3d2" qsCatId="3D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A1C8CC8B-7328-4B38-BF9C-25382E8D044B}">
      <dgm:prSet phldrT="[Текст]" custT="1"/>
      <dgm:spPr>
        <a:solidFill>
          <a:srgbClr val="FD110B"/>
        </a:solidFill>
      </dgm:spPr>
      <dgm:t>
        <a:bodyPr/>
        <a:lstStyle/>
        <a:p>
          <a:r>
            <a:rPr lang="ru-RU" sz="2000" b="1" i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МАОУ СОШ № 167</a:t>
          </a:r>
          <a:endParaRPr lang="ru-RU" sz="2000" b="1" i="1" spc="-15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6B9B65E-CAF3-48E7-97A3-4FF3BC8C97BA}" type="parTrans" cxnId="{ED8BD26B-D8E0-49B5-973A-A89C0843003E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4943EDF9-50B0-464E-92F2-BCCCA174628C}" type="sibTrans" cxnId="{ED8BD26B-D8E0-49B5-973A-A89C0843003E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93CD1D3-35B8-47DD-BC83-53B4660B3C55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Американский еврейский распределительный фонд «ДЖОИНТ</a:t>
          </a:r>
          <a:r>
            <a:rPr lang="ru-RU" sz="1400" b="1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»</a:t>
          </a:r>
          <a:endParaRPr lang="ru-RU" sz="1400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FBD986D-8071-43BA-A38B-8627CFFB1045}" type="parTrans" cxnId="{D862C542-072C-47FC-A242-FD1AA362413C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01A6B052-6FDD-4E5A-9EBF-F5279B1D83E7}" type="sibTrans" cxnId="{D862C542-072C-47FC-A242-FD1AA362413C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ED0A5EF-7EE0-4E4D-98FE-C282953EE6F0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4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Екатеринбургский еврейский культурный центр «МЕНОРА»</a:t>
          </a:r>
          <a:endParaRPr lang="ru-RU" sz="1400" b="1" spc="-15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6F1579A-02A6-43CF-A082-AB0DBBD66CE1}" type="parTrans" cxnId="{05D28521-1BA4-4FA2-9DE6-A51EB5D839A0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D1DF55D-B9EF-4340-85FE-A4418FA8F099}" type="sibTrans" cxnId="{05D28521-1BA4-4FA2-9DE6-A51EB5D839A0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AC21C88-C832-4F2B-9969-2E976E211F06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Музей воинов – интернационалистов «</a:t>
          </a:r>
          <a:r>
            <a:rPr lang="ru-RU" sz="14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Шурави</a:t>
          </a:r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»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E0349F0-601B-4070-A50C-7C762701EE00}" type="parTrans" cxnId="{86A7FC30-CD42-45DF-9138-D4E0DA3771D9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411FEE0-4393-4B01-B202-4FA8E5037B00}" type="sibTrans" cxnId="{86A7FC30-CD42-45DF-9138-D4E0DA3771D9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1B8B10C-F74D-4785-8B54-41711A88B22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000" b="1" spc="-15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УрГЭУ</a:t>
          </a:r>
          <a:endParaRPr lang="ru-RU" sz="2000" b="1" spc="-15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59D6E26-2C0F-4087-803A-37E932AA3CD8}" type="parTrans" cxnId="{028C28C6-B338-424C-9C03-A940397A8C74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9348E08B-54DF-498E-965D-48BC94303611}" type="sibTrans" cxnId="{028C28C6-B338-424C-9C03-A940397A8C7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90B76034-CB7D-404B-A0C9-E3398F9FAF95}">
      <dgm:prSet phldrT="[Текст]"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6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Детский дом</a:t>
          </a:r>
        </a:p>
        <a:p>
          <a:pPr>
            <a:lnSpc>
              <a:spcPct val="100000"/>
            </a:lnSpc>
          </a:pPr>
          <a:r>
            <a:rPr lang="ru-RU" sz="16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№3</a:t>
          </a:r>
          <a:endParaRPr lang="ru-RU" sz="1600" b="1" spc="-15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4350416-1AB3-4AED-A056-E00FE2B5B3EE}" type="parTrans" cxnId="{192B42F1-3E18-4E46-8CF6-BF4A3BCE7F99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73D20C09-DA30-4464-932C-95EE5C2AE499}" type="sibTrans" cxnId="{192B42F1-3E18-4E46-8CF6-BF4A3BCE7F99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336DF0C-F43E-4A58-BA19-1E4DC34192F0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4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Международный центр «ХОЛОКОСТ»</a:t>
          </a:r>
          <a:endParaRPr lang="ru-RU" sz="1400" b="1" spc="-15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4AA00FB-E39E-4E48-BB69-3818B2F690FC}" type="parTrans" cxnId="{CFE5AB26-A0A8-467B-9EE3-4E2B6191FD61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B3C57512-6300-42A7-8E1C-5D2DE29E98A3}" type="sibTrans" cxnId="{CFE5AB26-A0A8-467B-9EE3-4E2B6191FD6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FBA2E9A5-DA58-4A16-8638-6A27C075BF1B}">
      <dgm:prSet phldrT="[Текст]" custScaleX="177563" custRadScaleRad="129890" custRadScaleInc="19238"/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8A793EC2-988B-446D-9EA0-4C7ABAB53808}" type="parTrans" cxnId="{75865987-5598-4F80-88D8-20C7EBAACED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AF545375-9C8A-4BA0-B4B4-DE922A06C849}" type="sibTrans" cxnId="{75865987-5598-4F80-88D8-20C7EBAACED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DC70B754-11E7-4CF9-8260-83175F91A326}">
      <dgm:prSet phldrT="[Текст]" custScaleX="177563" custRadScaleRad="129890" custRadScaleInc="19238"/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A7127869-3A31-4BFE-8EE1-A62B824ABA24}" type="parTrans" cxnId="{0C6D97ED-FF83-49C0-8381-C5416193FCE8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D9F9A1B6-AFAA-40D3-8871-078459276DE1}" type="sibTrans" cxnId="{0C6D97ED-FF83-49C0-8381-C5416193FCE8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05A3F85-0527-4339-97DB-B236CADA0EDC}">
      <dgm:prSet phldrT="[Текст]" custScaleX="177563" custRadScaleRad="129890" custRadScaleInc="19238"/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73255D04-29A2-4FBF-87A7-882A1B75CE3C}" type="parTrans" cxnId="{6ACA33D5-2519-437F-8533-B8E4116D1E96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DB64B6C-186E-467D-AE83-F8B272CE9B8A}" type="sibTrans" cxnId="{6ACA33D5-2519-437F-8533-B8E4116D1E96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0DA17B1-D11C-4C34-A511-0C67F8893E97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Уральский государственный горный университет</a:t>
          </a:r>
          <a:endParaRPr lang="ru-RU" sz="1400" b="1" spc="-15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A35470A-C147-43AC-BF03-C389F8C26077}" type="parTrans" cxnId="{AB448C0F-C8E6-4789-9B14-1C552A138205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11A5DDF-8F2C-4BE2-90D0-497403DF5CD7}" type="sibTrans" cxnId="{AB448C0F-C8E6-4789-9B14-1C552A138205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9F5E5A56-0BBA-4C03-9304-648A31A188B0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4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Библиотека имени М. Горького</a:t>
          </a:r>
          <a:endParaRPr lang="ru-RU" sz="1400" b="1" spc="-15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AA3904A-F4C6-449A-BBF5-B6F7BD0CFC82}" type="parTrans" cxnId="{A019F689-474F-40D9-BDE8-7577335A8064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DC0297D0-D7FA-43CA-8994-C59441D94F65}" type="sibTrans" cxnId="{A019F689-474F-40D9-BDE8-7577335A806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AE48687-FD3E-4368-87F5-D8DE9B220D83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Электро-механический</a:t>
          </a:r>
          <a:r>
            <a: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колледж</a:t>
          </a:r>
          <a:endParaRPr lang="ru-RU" sz="1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51F5770-0CCF-428C-B662-F95AAF66112B}" type="parTrans" cxnId="{A188D054-792D-48C2-B4CD-B6DC09602369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932A0643-13A5-47C2-B12F-8CEB8973E4D5}" type="sibTrans" cxnId="{A188D054-792D-48C2-B4CD-B6DC09602369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DAD84431-A81E-4349-9BE6-6BB1546C00F6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4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Свердловская областная межнациональная библиотека</a:t>
          </a:r>
          <a:endParaRPr lang="ru-RU" sz="1400" b="1" spc="-15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ECEC6CC-BA61-4D28-B7E7-FA1BB36F39F9}" type="parTrans" cxnId="{16EECE24-656C-4970-BCB5-4FE5FA78F898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724AF0E9-13B6-456F-B99B-B1B8BD67F039}" type="sibTrans" cxnId="{16EECE24-656C-4970-BCB5-4FE5FA78F898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37525CB-084D-45EF-BBB7-901B11C6D006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4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Уральский государственный педагогический университет</a:t>
          </a:r>
          <a:endParaRPr lang="ru-RU" sz="1400" b="1" spc="-15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ACC453F-CA2E-4686-94EF-172467553CC6}" type="parTrans" cxnId="{06548654-A5D5-4E80-B32F-6EF4E9E2FC5C}">
      <dgm:prSet custT="1"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B05AB570-EB3B-420A-A5C1-FEBC6C8AD764}" type="sibTrans" cxnId="{06548654-A5D5-4E80-B32F-6EF4E9E2FC5C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CC249B40-8A3A-4733-97BF-5BF8C387EB64}">
      <dgm:prSet custT="1"/>
      <dgm:spPr>
        <a:solidFill>
          <a:srgbClr val="00B0F0"/>
        </a:solidFill>
      </dgm:spPr>
      <dgm:t>
        <a:bodyPr/>
        <a:lstStyle/>
        <a:p>
          <a:r>
            <a:rPr lang="ru-RU" sz="2000" b="1" spc="-15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УрФУ</a:t>
          </a:r>
          <a:endParaRPr lang="ru-RU" sz="2000" b="1" spc="-15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0C9694-1879-4AA4-AC4A-4328A851AABE}" type="parTrans" cxnId="{CDEFBFCC-6B1C-46A1-B138-29AE566D606A}">
      <dgm:prSet/>
      <dgm:spPr/>
      <dgm:t>
        <a:bodyPr/>
        <a:lstStyle/>
        <a:p>
          <a:endParaRPr lang="ru-RU"/>
        </a:p>
      </dgm:t>
    </dgm:pt>
    <dgm:pt modelId="{729B0F8C-6508-44CA-975F-B669A2A3F19B}" type="sibTrans" cxnId="{CDEFBFCC-6B1C-46A1-B138-29AE566D606A}">
      <dgm:prSet/>
      <dgm:spPr/>
      <dgm:t>
        <a:bodyPr/>
        <a:lstStyle/>
        <a:p>
          <a:endParaRPr lang="ru-RU"/>
        </a:p>
      </dgm:t>
    </dgm:pt>
    <dgm:pt modelId="{DF96FAD6-4636-43A1-9C1B-652BCE600822}" type="pres">
      <dgm:prSet presAssocID="{DE5FA233-258E-4435-9CF5-8E497CC06EB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9B46BE-308C-41E6-BCFC-CB237015C5B4}" type="pres">
      <dgm:prSet presAssocID="{A1C8CC8B-7328-4B38-BF9C-25382E8D044B}" presName="centerShape" presStyleLbl="node0" presStyleIdx="0" presStyleCnt="1" custScaleX="208913" custScaleY="151800"/>
      <dgm:spPr/>
      <dgm:t>
        <a:bodyPr/>
        <a:lstStyle/>
        <a:p>
          <a:endParaRPr lang="ru-RU"/>
        </a:p>
      </dgm:t>
    </dgm:pt>
    <dgm:pt modelId="{44DB47D6-F5FF-49C3-B702-7E3C2B846F8E}" type="pres">
      <dgm:prSet presAssocID="{7FBD986D-8071-43BA-A38B-8627CFFB1045}" presName="Name9" presStyleLbl="parChTrans1D2" presStyleIdx="0" presStyleCnt="12"/>
      <dgm:spPr/>
      <dgm:t>
        <a:bodyPr/>
        <a:lstStyle/>
        <a:p>
          <a:endParaRPr lang="ru-RU"/>
        </a:p>
      </dgm:t>
    </dgm:pt>
    <dgm:pt modelId="{6A68F761-ED5E-479B-AEDA-1EAC5349E50A}" type="pres">
      <dgm:prSet presAssocID="{7FBD986D-8071-43BA-A38B-8627CFFB1045}" presName="connTx" presStyleLbl="parChTrans1D2" presStyleIdx="0" presStyleCnt="12"/>
      <dgm:spPr/>
      <dgm:t>
        <a:bodyPr/>
        <a:lstStyle/>
        <a:p>
          <a:endParaRPr lang="ru-RU"/>
        </a:p>
      </dgm:t>
    </dgm:pt>
    <dgm:pt modelId="{78E06FE0-0BD5-4A2D-842C-5694396E53A5}" type="pres">
      <dgm:prSet presAssocID="{E93CD1D3-35B8-47DD-BC83-53B4660B3C55}" presName="node" presStyleLbl="node1" presStyleIdx="0" presStyleCnt="12" custScaleX="289458" custScaleY="152463" custRadScaleRad="69055" custRadScaleInc="18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C0700-042C-4F1C-A01B-78E64BBCD5AF}" type="pres">
      <dgm:prSet presAssocID="{26F1579A-02A6-43CF-A082-AB0DBBD66CE1}" presName="Name9" presStyleLbl="parChTrans1D2" presStyleIdx="1" presStyleCnt="12"/>
      <dgm:spPr/>
      <dgm:t>
        <a:bodyPr/>
        <a:lstStyle/>
        <a:p>
          <a:endParaRPr lang="ru-RU"/>
        </a:p>
      </dgm:t>
    </dgm:pt>
    <dgm:pt modelId="{C610F565-7364-4D97-95FA-7CFA585AAA86}" type="pres">
      <dgm:prSet presAssocID="{26F1579A-02A6-43CF-A082-AB0DBBD66CE1}" presName="connTx" presStyleLbl="parChTrans1D2" presStyleIdx="1" presStyleCnt="12"/>
      <dgm:spPr/>
      <dgm:t>
        <a:bodyPr/>
        <a:lstStyle/>
        <a:p>
          <a:endParaRPr lang="ru-RU"/>
        </a:p>
      </dgm:t>
    </dgm:pt>
    <dgm:pt modelId="{DE758288-F12B-4729-9530-329603AD35A2}" type="pres">
      <dgm:prSet presAssocID="{2ED0A5EF-7EE0-4E4D-98FE-C282953EE6F0}" presName="node" presStyleLbl="node1" presStyleIdx="1" presStyleCnt="12" custScaleX="279320" custRadScaleRad="145788" custRadScaleInc="117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A6068-F4DA-4B78-9F64-21B197AFAA49}" type="pres">
      <dgm:prSet presAssocID="{4E0349F0-601B-4070-A50C-7C762701EE00}" presName="Name9" presStyleLbl="parChTrans1D2" presStyleIdx="2" presStyleCnt="12"/>
      <dgm:spPr/>
      <dgm:t>
        <a:bodyPr/>
        <a:lstStyle/>
        <a:p>
          <a:endParaRPr lang="ru-RU"/>
        </a:p>
      </dgm:t>
    </dgm:pt>
    <dgm:pt modelId="{6C055764-4456-4D08-B455-E4A15EC20B5B}" type="pres">
      <dgm:prSet presAssocID="{4E0349F0-601B-4070-A50C-7C762701EE00}" presName="connTx" presStyleLbl="parChTrans1D2" presStyleIdx="2" presStyleCnt="12"/>
      <dgm:spPr/>
      <dgm:t>
        <a:bodyPr/>
        <a:lstStyle/>
        <a:p>
          <a:endParaRPr lang="ru-RU"/>
        </a:p>
      </dgm:t>
    </dgm:pt>
    <dgm:pt modelId="{90C6B297-17FA-4227-9AD0-8EB4069438E4}" type="pres">
      <dgm:prSet presAssocID="{6AC21C88-C832-4F2B-9969-2E976E211F06}" presName="node" presStyleLbl="node1" presStyleIdx="2" presStyleCnt="12" custScaleX="271475" custScaleY="144651" custRadScaleRad="129308" custRadScaleInc="-995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5DE9-2097-4216-86FB-C5D57B5D6864}" type="pres">
      <dgm:prSet presAssocID="{6ACC453F-CA2E-4686-94EF-172467553CC6}" presName="Name9" presStyleLbl="parChTrans1D2" presStyleIdx="3" presStyleCnt="12"/>
      <dgm:spPr/>
      <dgm:t>
        <a:bodyPr/>
        <a:lstStyle/>
        <a:p>
          <a:endParaRPr lang="ru-RU"/>
        </a:p>
      </dgm:t>
    </dgm:pt>
    <dgm:pt modelId="{06940D39-B673-4254-8946-CFB9F763F0F8}" type="pres">
      <dgm:prSet presAssocID="{6ACC453F-CA2E-4686-94EF-172467553CC6}" presName="connTx" presStyleLbl="parChTrans1D2" presStyleIdx="3" presStyleCnt="12"/>
      <dgm:spPr/>
      <dgm:t>
        <a:bodyPr/>
        <a:lstStyle/>
        <a:p>
          <a:endParaRPr lang="ru-RU"/>
        </a:p>
      </dgm:t>
    </dgm:pt>
    <dgm:pt modelId="{1BA44CBB-A504-42BF-914C-0B6D40FBD102}" type="pres">
      <dgm:prSet presAssocID="{537525CB-084D-45EF-BBB7-901B11C6D006}" presName="node" presStyleLbl="node1" presStyleIdx="3" presStyleCnt="12" custScaleX="223173" custRadScaleRad="146786" custRadScaleInc="-37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881C7-EEEB-4D8D-944F-9B4CDC329960}" type="pres">
      <dgm:prSet presAssocID="{2ECEC6CC-BA61-4D28-B7E7-FA1BB36F39F9}" presName="Name9" presStyleLbl="parChTrans1D2" presStyleIdx="4" presStyleCnt="12"/>
      <dgm:spPr/>
      <dgm:t>
        <a:bodyPr/>
        <a:lstStyle/>
        <a:p>
          <a:endParaRPr lang="ru-RU"/>
        </a:p>
      </dgm:t>
    </dgm:pt>
    <dgm:pt modelId="{E322A627-7846-488D-B46B-01B6169C0449}" type="pres">
      <dgm:prSet presAssocID="{2ECEC6CC-BA61-4D28-B7E7-FA1BB36F39F9}" presName="connTx" presStyleLbl="parChTrans1D2" presStyleIdx="4" presStyleCnt="12"/>
      <dgm:spPr/>
      <dgm:t>
        <a:bodyPr/>
        <a:lstStyle/>
        <a:p>
          <a:endParaRPr lang="ru-RU"/>
        </a:p>
      </dgm:t>
    </dgm:pt>
    <dgm:pt modelId="{1A24DAB3-37C4-4978-AEB8-3CF194727E85}" type="pres">
      <dgm:prSet presAssocID="{DAD84431-A81E-4349-9BE6-6BB1546C00F6}" presName="node" presStyleLbl="node1" presStyleIdx="4" presStyleCnt="12" custScaleX="261483" custRadScaleRad="97263" custRadScaleInc="554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AC98BA-F23F-4AC6-AE71-661DF28BCA83}" type="pres">
      <dgm:prSet presAssocID="{1C0C9694-1879-4AA4-AC4A-4328A851AABE}" presName="Name9" presStyleLbl="parChTrans1D2" presStyleIdx="5" presStyleCnt="12"/>
      <dgm:spPr/>
      <dgm:t>
        <a:bodyPr/>
        <a:lstStyle/>
        <a:p>
          <a:endParaRPr lang="ru-RU"/>
        </a:p>
      </dgm:t>
    </dgm:pt>
    <dgm:pt modelId="{DF8E2CC1-400B-49E3-95E2-5C4D6E1875A1}" type="pres">
      <dgm:prSet presAssocID="{1C0C9694-1879-4AA4-AC4A-4328A851AABE}" presName="connTx" presStyleLbl="parChTrans1D2" presStyleIdx="5" presStyleCnt="12"/>
      <dgm:spPr/>
      <dgm:t>
        <a:bodyPr/>
        <a:lstStyle/>
        <a:p>
          <a:endParaRPr lang="ru-RU"/>
        </a:p>
      </dgm:t>
    </dgm:pt>
    <dgm:pt modelId="{79F423DC-9DCD-40E3-9B39-3DC7B5CEB4E5}" type="pres">
      <dgm:prSet presAssocID="{CC249B40-8A3A-4733-97BF-5BF8C387EB64}" presName="node" presStyleLbl="node1" presStyleIdx="5" presStyleCnt="12" custScaleX="183007" custScaleY="127734" custRadScaleRad="75515" custRadScaleInc="-35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84F22-29BF-4CA6-9B49-7F62C2A85D0E}" type="pres">
      <dgm:prSet presAssocID="{CA35470A-C147-43AC-BF03-C389F8C26077}" presName="Name9" presStyleLbl="parChTrans1D2" presStyleIdx="6" presStyleCnt="12"/>
      <dgm:spPr/>
      <dgm:t>
        <a:bodyPr/>
        <a:lstStyle/>
        <a:p>
          <a:endParaRPr lang="ru-RU"/>
        </a:p>
      </dgm:t>
    </dgm:pt>
    <dgm:pt modelId="{078071DF-1670-4F53-8612-22E36E85A632}" type="pres">
      <dgm:prSet presAssocID="{CA35470A-C147-43AC-BF03-C389F8C26077}" presName="connTx" presStyleLbl="parChTrans1D2" presStyleIdx="6" presStyleCnt="12"/>
      <dgm:spPr/>
      <dgm:t>
        <a:bodyPr/>
        <a:lstStyle/>
        <a:p>
          <a:endParaRPr lang="ru-RU"/>
        </a:p>
      </dgm:t>
    </dgm:pt>
    <dgm:pt modelId="{AB8AE36B-7C53-419A-AF2F-73FB465A2F38}" type="pres">
      <dgm:prSet presAssocID="{60DA17B1-D11C-4C34-A511-0C67F8893E97}" presName="node" presStyleLbl="node1" presStyleIdx="6" presStyleCnt="12" custScaleX="228644" custScaleY="100628" custRadScaleRad="107796" custRadScaleInc="-512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CE69E-3580-45BA-BE97-2C1A2250106C}" type="pres">
      <dgm:prSet presAssocID="{4AA3904A-F4C6-449A-BBF5-B6F7BD0CFC82}" presName="Name9" presStyleLbl="parChTrans1D2" presStyleIdx="7" presStyleCnt="12"/>
      <dgm:spPr/>
      <dgm:t>
        <a:bodyPr/>
        <a:lstStyle/>
        <a:p>
          <a:endParaRPr lang="ru-RU"/>
        </a:p>
      </dgm:t>
    </dgm:pt>
    <dgm:pt modelId="{07ECDAD1-C986-485C-A402-C3815229E8BC}" type="pres">
      <dgm:prSet presAssocID="{4AA3904A-F4C6-449A-BBF5-B6F7BD0CFC82}" presName="connTx" presStyleLbl="parChTrans1D2" presStyleIdx="7" presStyleCnt="12"/>
      <dgm:spPr/>
      <dgm:t>
        <a:bodyPr/>
        <a:lstStyle/>
        <a:p>
          <a:endParaRPr lang="ru-RU"/>
        </a:p>
      </dgm:t>
    </dgm:pt>
    <dgm:pt modelId="{FBD3D898-EBAA-4FB6-931F-23DF5AFF0E2B}" type="pres">
      <dgm:prSet presAssocID="{9F5E5A56-0BBA-4C03-9304-648A31A188B0}" presName="node" presStyleLbl="node1" presStyleIdx="7" presStyleCnt="12" custScaleX="205711" custRadScaleRad="150843" custRadScaleInc="-577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9BEC4-02D9-4429-8B59-25105B2E1D2F}" type="pres">
      <dgm:prSet presAssocID="{151F5770-0CCF-428C-B662-F95AAF66112B}" presName="Name9" presStyleLbl="parChTrans1D2" presStyleIdx="8" presStyleCnt="12"/>
      <dgm:spPr/>
      <dgm:t>
        <a:bodyPr/>
        <a:lstStyle/>
        <a:p>
          <a:endParaRPr lang="ru-RU"/>
        </a:p>
      </dgm:t>
    </dgm:pt>
    <dgm:pt modelId="{616FED05-F12A-4BE8-A87B-5D4D20063CB3}" type="pres">
      <dgm:prSet presAssocID="{151F5770-0CCF-428C-B662-F95AAF66112B}" presName="connTx" presStyleLbl="parChTrans1D2" presStyleIdx="8" presStyleCnt="12"/>
      <dgm:spPr/>
      <dgm:t>
        <a:bodyPr/>
        <a:lstStyle/>
        <a:p>
          <a:endParaRPr lang="ru-RU"/>
        </a:p>
      </dgm:t>
    </dgm:pt>
    <dgm:pt modelId="{0285DBB8-EDA4-46FF-B061-C73EC4819E82}" type="pres">
      <dgm:prSet presAssocID="{2AE48687-FD3E-4368-87F5-D8DE9B220D83}" presName="node" presStyleLbl="node1" presStyleIdx="8" presStyleCnt="12" custScaleX="217664" custScaleY="111263" custRadScaleRad="87153" custRadScaleInc="3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B5B78-01D5-40CB-B10B-DB46A34EF78C}" type="pres">
      <dgm:prSet presAssocID="{D59D6E26-2C0F-4087-803A-37E932AA3CD8}" presName="Name9" presStyleLbl="parChTrans1D2" presStyleIdx="9" presStyleCnt="12"/>
      <dgm:spPr/>
      <dgm:t>
        <a:bodyPr/>
        <a:lstStyle/>
        <a:p>
          <a:endParaRPr lang="ru-RU"/>
        </a:p>
      </dgm:t>
    </dgm:pt>
    <dgm:pt modelId="{972525D9-5808-4B16-8F40-BD1449717389}" type="pres">
      <dgm:prSet presAssocID="{D59D6E26-2C0F-4087-803A-37E932AA3CD8}" presName="connTx" presStyleLbl="parChTrans1D2" presStyleIdx="9" presStyleCnt="12"/>
      <dgm:spPr/>
      <dgm:t>
        <a:bodyPr/>
        <a:lstStyle/>
        <a:p>
          <a:endParaRPr lang="ru-RU"/>
        </a:p>
      </dgm:t>
    </dgm:pt>
    <dgm:pt modelId="{F9E49735-3F2B-4293-881C-BB496629B88E}" type="pres">
      <dgm:prSet presAssocID="{61B8B10C-F74D-4785-8B54-41711A88B22B}" presName="node" presStyleLbl="node1" presStyleIdx="9" presStyleCnt="12" custScaleX="164761" custRadScaleRad="96784" custRadScaleInc="178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063E0-E666-4232-B46F-7823F1885096}" type="pres">
      <dgm:prSet presAssocID="{84350416-1AB3-4AED-A056-E00FE2B5B3EE}" presName="Name9" presStyleLbl="parChTrans1D2" presStyleIdx="10" presStyleCnt="12"/>
      <dgm:spPr/>
      <dgm:t>
        <a:bodyPr/>
        <a:lstStyle/>
        <a:p>
          <a:endParaRPr lang="ru-RU"/>
        </a:p>
      </dgm:t>
    </dgm:pt>
    <dgm:pt modelId="{646360EE-456C-4DE2-8736-11566C9067D7}" type="pres">
      <dgm:prSet presAssocID="{84350416-1AB3-4AED-A056-E00FE2B5B3EE}" presName="connTx" presStyleLbl="parChTrans1D2" presStyleIdx="10" presStyleCnt="12"/>
      <dgm:spPr/>
      <dgm:t>
        <a:bodyPr/>
        <a:lstStyle/>
        <a:p>
          <a:endParaRPr lang="ru-RU"/>
        </a:p>
      </dgm:t>
    </dgm:pt>
    <dgm:pt modelId="{D969A1E8-561A-4006-93FE-93A6D953EEDB}" type="pres">
      <dgm:prSet presAssocID="{90B76034-CB7D-404B-A0C9-E3398F9FAF95}" presName="node" presStyleLbl="node1" presStyleIdx="10" presStyleCnt="12" custScaleX="200795" custRadScaleRad="115728" custRadScaleInc="816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26CFD3-2F71-49E3-B6A8-0CE8C701CBF5}" type="pres">
      <dgm:prSet presAssocID="{74AA00FB-E39E-4E48-BB69-3818B2F690FC}" presName="Name9" presStyleLbl="parChTrans1D2" presStyleIdx="11" presStyleCnt="12"/>
      <dgm:spPr/>
      <dgm:t>
        <a:bodyPr/>
        <a:lstStyle/>
        <a:p>
          <a:endParaRPr lang="ru-RU"/>
        </a:p>
      </dgm:t>
    </dgm:pt>
    <dgm:pt modelId="{19699BF3-09FE-4D5A-85B6-440608882D19}" type="pres">
      <dgm:prSet presAssocID="{74AA00FB-E39E-4E48-BB69-3818B2F690FC}" presName="connTx" presStyleLbl="parChTrans1D2" presStyleIdx="11" presStyleCnt="12"/>
      <dgm:spPr/>
      <dgm:t>
        <a:bodyPr/>
        <a:lstStyle/>
        <a:p>
          <a:endParaRPr lang="ru-RU"/>
        </a:p>
      </dgm:t>
    </dgm:pt>
    <dgm:pt modelId="{C3958F45-32AC-43A3-8871-26AB5D740496}" type="pres">
      <dgm:prSet presAssocID="{2336DF0C-F43E-4A58-BA19-1E4DC34192F0}" presName="node" presStyleLbl="node1" presStyleIdx="11" presStyleCnt="12" custScaleX="269618" custRadScaleRad="138779" custRadScaleInc="-115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2D3FCA-DFDC-4A74-83B9-C4E6F1EC9FC3}" type="presOf" srcId="{1C0C9694-1879-4AA4-AC4A-4328A851AABE}" destId="{52AC98BA-F23F-4AC6-AE71-661DF28BCA83}" srcOrd="0" destOrd="0" presId="urn:microsoft.com/office/officeart/2005/8/layout/radial1"/>
    <dgm:cxn modelId="{D862C542-072C-47FC-A242-FD1AA362413C}" srcId="{A1C8CC8B-7328-4B38-BF9C-25382E8D044B}" destId="{E93CD1D3-35B8-47DD-BC83-53B4660B3C55}" srcOrd="0" destOrd="0" parTransId="{7FBD986D-8071-43BA-A38B-8627CFFB1045}" sibTransId="{01A6B052-6FDD-4E5A-9EBF-F5279B1D83E7}"/>
    <dgm:cxn modelId="{43334048-7A1A-43B1-BA71-CFF3051988E2}" type="presOf" srcId="{74AA00FB-E39E-4E48-BB69-3818B2F690FC}" destId="{19699BF3-09FE-4D5A-85B6-440608882D19}" srcOrd="1" destOrd="0" presId="urn:microsoft.com/office/officeart/2005/8/layout/radial1"/>
    <dgm:cxn modelId="{56322C24-C5A3-492B-8761-A823AA95CD38}" type="presOf" srcId="{74AA00FB-E39E-4E48-BB69-3818B2F690FC}" destId="{FD26CFD3-2F71-49E3-B6A8-0CE8C701CBF5}" srcOrd="0" destOrd="0" presId="urn:microsoft.com/office/officeart/2005/8/layout/radial1"/>
    <dgm:cxn modelId="{339B6FD7-4AEC-4B6F-BAF6-AB1790D63B38}" type="presOf" srcId="{2ED0A5EF-7EE0-4E4D-98FE-C282953EE6F0}" destId="{DE758288-F12B-4729-9530-329603AD35A2}" srcOrd="0" destOrd="0" presId="urn:microsoft.com/office/officeart/2005/8/layout/radial1"/>
    <dgm:cxn modelId="{1D26F61E-34B9-4EA1-A96A-2061DF895240}" type="presOf" srcId="{6ACC453F-CA2E-4686-94EF-172467553CC6}" destId="{06940D39-B673-4254-8946-CFB9F763F0F8}" srcOrd="1" destOrd="0" presId="urn:microsoft.com/office/officeart/2005/8/layout/radial1"/>
    <dgm:cxn modelId="{484754FA-C624-4664-A45B-191008820761}" type="presOf" srcId="{7FBD986D-8071-43BA-A38B-8627CFFB1045}" destId="{44DB47D6-F5FF-49C3-B702-7E3C2B846F8E}" srcOrd="0" destOrd="0" presId="urn:microsoft.com/office/officeart/2005/8/layout/radial1"/>
    <dgm:cxn modelId="{22890574-A352-49E7-9C9A-64D91B2005E9}" type="presOf" srcId="{6ACC453F-CA2E-4686-94EF-172467553CC6}" destId="{AB545DE9-2097-4216-86FB-C5D57B5D6864}" srcOrd="0" destOrd="0" presId="urn:microsoft.com/office/officeart/2005/8/layout/radial1"/>
    <dgm:cxn modelId="{86A7FC30-CD42-45DF-9138-D4E0DA3771D9}" srcId="{A1C8CC8B-7328-4B38-BF9C-25382E8D044B}" destId="{6AC21C88-C832-4F2B-9969-2E976E211F06}" srcOrd="2" destOrd="0" parTransId="{4E0349F0-601B-4070-A50C-7C762701EE00}" sibTransId="{6411FEE0-4393-4B01-B202-4FA8E5037B00}"/>
    <dgm:cxn modelId="{F0498060-6396-42C8-86B1-41D6F0AA054E}" type="presOf" srcId="{CC249B40-8A3A-4733-97BF-5BF8C387EB64}" destId="{79F423DC-9DCD-40E3-9B39-3DC7B5CEB4E5}" srcOrd="0" destOrd="0" presId="urn:microsoft.com/office/officeart/2005/8/layout/radial1"/>
    <dgm:cxn modelId="{852C00BE-2DFA-4095-9C6C-4782A7A890F3}" type="presOf" srcId="{61B8B10C-F74D-4785-8B54-41711A88B22B}" destId="{F9E49735-3F2B-4293-881C-BB496629B88E}" srcOrd="0" destOrd="0" presId="urn:microsoft.com/office/officeart/2005/8/layout/radial1"/>
    <dgm:cxn modelId="{105CD770-2165-45A7-ABF0-7400F467DFC6}" type="presOf" srcId="{2AE48687-FD3E-4368-87F5-D8DE9B220D83}" destId="{0285DBB8-EDA4-46FF-B061-C73EC4819E82}" srcOrd="0" destOrd="0" presId="urn:microsoft.com/office/officeart/2005/8/layout/radial1"/>
    <dgm:cxn modelId="{06548654-A5D5-4E80-B32F-6EF4E9E2FC5C}" srcId="{A1C8CC8B-7328-4B38-BF9C-25382E8D044B}" destId="{537525CB-084D-45EF-BBB7-901B11C6D006}" srcOrd="3" destOrd="0" parTransId="{6ACC453F-CA2E-4686-94EF-172467553CC6}" sibTransId="{B05AB570-EB3B-420A-A5C1-FEBC6C8AD764}"/>
    <dgm:cxn modelId="{ED8BD26B-D8E0-49B5-973A-A89C0843003E}" srcId="{DE5FA233-258E-4435-9CF5-8E497CC06EB5}" destId="{A1C8CC8B-7328-4B38-BF9C-25382E8D044B}" srcOrd="0" destOrd="0" parTransId="{96B9B65E-CAF3-48E7-97A3-4FF3BC8C97BA}" sibTransId="{4943EDF9-50B0-464E-92F2-BCCCA174628C}"/>
    <dgm:cxn modelId="{B9CFABA9-8033-46FA-B12F-306E527F2E0A}" type="presOf" srcId="{CA35470A-C147-43AC-BF03-C389F8C26077}" destId="{078071DF-1670-4F53-8612-22E36E85A632}" srcOrd="1" destOrd="0" presId="urn:microsoft.com/office/officeart/2005/8/layout/radial1"/>
    <dgm:cxn modelId="{C9749EF0-3BE0-4AE3-8AB8-6E7AC676CE3F}" type="presOf" srcId="{DE5FA233-258E-4435-9CF5-8E497CC06EB5}" destId="{DF96FAD6-4636-43A1-9C1B-652BCE600822}" srcOrd="0" destOrd="0" presId="urn:microsoft.com/office/officeart/2005/8/layout/radial1"/>
    <dgm:cxn modelId="{75865987-5598-4F80-88D8-20C7EBAACED4}" srcId="{DE5FA233-258E-4435-9CF5-8E497CC06EB5}" destId="{FBA2E9A5-DA58-4A16-8638-6A27C075BF1B}" srcOrd="1" destOrd="0" parTransId="{8A793EC2-988B-446D-9EA0-4C7ABAB53808}" sibTransId="{AF545375-9C8A-4BA0-B4B4-DE922A06C849}"/>
    <dgm:cxn modelId="{EFAF28D4-BB0E-4BA9-908B-7D87CFC6A8D7}" type="presOf" srcId="{4E0349F0-601B-4070-A50C-7C762701EE00}" destId="{6C055764-4456-4D08-B455-E4A15EC20B5B}" srcOrd="1" destOrd="0" presId="urn:microsoft.com/office/officeart/2005/8/layout/radial1"/>
    <dgm:cxn modelId="{74FECB07-2646-488D-85B5-D181E816D569}" type="presOf" srcId="{6AC21C88-C832-4F2B-9969-2E976E211F06}" destId="{90C6B297-17FA-4227-9AD0-8EB4069438E4}" srcOrd="0" destOrd="0" presId="urn:microsoft.com/office/officeart/2005/8/layout/radial1"/>
    <dgm:cxn modelId="{05D28521-1BA4-4FA2-9DE6-A51EB5D839A0}" srcId="{A1C8CC8B-7328-4B38-BF9C-25382E8D044B}" destId="{2ED0A5EF-7EE0-4E4D-98FE-C282953EE6F0}" srcOrd="1" destOrd="0" parTransId="{26F1579A-02A6-43CF-A082-AB0DBBD66CE1}" sibTransId="{8D1DF55D-B9EF-4340-85FE-A4418FA8F099}"/>
    <dgm:cxn modelId="{CDEFBFCC-6B1C-46A1-B138-29AE566D606A}" srcId="{A1C8CC8B-7328-4B38-BF9C-25382E8D044B}" destId="{CC249B40-8A3A-4733-97BF-5BF8C387EB64}" srcOrd="5" destOrd="0" parTransId="{1C0C9694-1879-4AA4-AC4A-4328A851AABE}" sibTransId="{729B0F8C-6508-44CA-975F-B669A2A3F19B}"/>
    <dgm:cxn modelId="{0C6D97ED-FF83-49C0-8381-C5416193FCE8}" srcId="{DE5FA233-258E-4435-9CF5-8E497CC06EB5}" destId="{DC70B754-11E7-4CF9-8260-83175F91A326}" srcOrd="2" destOrd="0" parTransId="{A7127869-3A31-4BFE-8EE1-A62B824ABA24}" sibTransId="{D9F9A1B6-AFAA-40D3-8871-078459276DE1}"/>
    <dgm:cxn modelId="{B6001494-1F80-4DC9-8F39-B01B6CAD4DBD}" type="presOf" srcId="{1C0C9694-1879-4AA4-AC4A-4328A851AABE}" destId="{DF8E2CC1-400B-49E3-95E2-5C4D6E1875A1}" srcOrd="1" destOrd="0" presId="urn:microsoft.com/office/officeart/2005/8/layout/radial1"/>
    <dgm:cxn modelId="{16017D6F-14CC-461A-AEE6-F0CC6D2997D1}" type="presOf" srcId="{CA35470A-C147-43AC-BF03-C389F8C26077}" destId="{B6B84F22-29BF-4CA6-9B49-7F62C2A85D0E}" srcOrd="0" destOrd="0" presId="urn:microsoft.com/office/officeart/2005/8/layout/radial1"/>
    <dgm:cxn modelId="{192B42F1-3E18-4E46-8CF6-BF4A3BCE7F99}" srcId="{A1C8CC8B-7328-4B38-BF9C-25382E8D044B}" destId="{90B76034-CB7D-404B-A0C9-E3398F9FAF95}" srcOrd="10" destOrd="0" parTransId="{84350416-1AB3-4AED-A056-E00FE2B5B3EE}" sibTransId="{73D20C09-DA30-4464-932C-95EE5C2AE499}"/>
    <dgm:cxn modelId="{D4702291-5117-4FDE-B18F-1D893EE491A2}" type="presOf" srcId="{4AA3904A-F4C6-449A-BBF5-B6F7BD0CFC82}" destId="{07ECDAD1-C986-485C-A402-C3815229E8BC}" srcOrd="1" destOrd="0" presId="urn:microsoft.com/office/officeart/2005/8/layout/radial1"/>
    <dgm:cxn modelId="{820EB581-9502-448D-8F5A-F7B6DEA7BCD8}" type="presOf" srcId="{DAD84431-A81E-4349-9BE6-6BB1546C00F6}" destId="{1A24DAB3-37C4-4978-AEB8-3CF194727E85}" srcOrd="0" destOrd="0" presId="urn:microsoft.com/office/officeart/2005/8/layout/radial1"/>
    <dgm:cxn modelId="{94272064-B1CC-4292-A0A6-A8699282128F}" type="presOf" srcId="{D59D6E26-2C0F-4087-803A-37E932AA3CD8}" destId="{972525D9-5808-4B16-8F40-BD1449717389}" srcOrd="1" destOrd="0" presId="urn:microsoft.com/office/officeart/2005/8/layout/radial1"/>
    <dgm:cxn modelId="{16EECE24-656C-4970-BCB5-4FE5FA78F898}" srcId="{A1C8CC8B-7328-4B38-BF9C-25382E8D044B}" destId="{DAD84431-A81E-4349-9BE6-6BB1546C00F6}" srcOrd="4" destOrd="0" parTransId="{2ECEC6CC-BA61-4D28-B7E7-FA1BB36F39F9}" sibTransId="{724AF0E9-13B6-456F-B99B-B1B8BD67F039}"/>
    <dgm:cxn modelId="{401FAF50-EDDF-4B83-BE4F-174DB0B24F34}" type="presOf" srcId="{4AA3904A-F4C6-449A-BBF5-B6F7BD0CFC82}" destId="{6BBCE69E-3580-45BA-BE97-2C1A2250106C}" srcOrd="0" destOrd="0" presId="urn:microsoft.com/office/officeart/2005/8/layout/radial1"/>
    <dgm:cxn modelId="{960219B4-DD65-413C-9A8C-015CE8C7E1C6}" type="presOf" srcId="{60DA17B1-D11C-4C34-A511-0C67F8893E97}" destId="{AB8AE36B-7C53-419A-AF2F-73FB465A2F38}" srcOrd="0" destOrd="0" presId="urn:microsoft.com/office/officeart/2005/8/layout/radial1"/>
    <dgm:cxn modelId="{CFE5AB26-A0A8-467B-9EE3-4E2B6191FD61}" srcId="{A1C8CC8B-7328-4B38-BF9C-25382E8D044B}" destId="{2336DF0C-F43E-4A58-BA19-1E4DC34192F0}" srcOrd="11" destOrd="0" parTransId="{74AA00FB-E39E-4E48-BB69-3818B2F690FC}" sibTransId="{B3C57512-6300-42A7-8E1C-5D2DE29E98A3}"/>
    <dgm:cxn modelId="{C7A30374-6F24-40E2-A242-BA5D75592BD2}" type="presOf" srcId="{2ECEC6CC-BA61-4D28-B7E7-FA1BB36F39F9}" destId="{BC8881C7-EEEB-4D8D-944F-9B4CDC329960}" srcOrd="0" destOrd="0" presId="urn:microsoft.com/office/officeart/2005/8/layout/radial1"/>
    <dgm:cxn modelId="{4C921ABD-2611-4A13-82A7-19BF024B1F8A}" type="presOf" srcId="{537525CB-084D-45EF-BBB7-901B11C6D006}" destId="{1BA44CBB-A504-42BF-914C-0B6D40FBD102}" srcOrd="0" destOrd="0" presId="urn:microsoft.com/office/officeart/2005/8/layout/radial1"/>
    <dgm:cxn modelId="{028C28C6-B338-424C-9C03-A940397A8C74}" srcId="{A1C8CC8B-7328-4B38-BF9C-25382E8D044B}" destId="{61B8B10C-F74D-4785-8B54-41711A88B22B}" srcOrd="9" destOrd="0" parTransId="{D59D6E26-2C0F-4087-803A-37E932AA3CD8}" sibTransId="{9348E08B-54DF-498E-965D-48BC94303611}"/>
    <dgm:cxn modelId="{8A8FC027-854B-4805-B941-23F7E6E14390}" type="presOf" srcId="{84350416-1AB3-4AED-A056-E00FE2B5B3EE}" destId="{646360EE-456C-4DE2-8736-11566C9067D7}" srcOrd="1" destOrd="0" presId="urn:microsoft.com/office/officeart/2005/8/layout/radial1"/>
    <dgm:cxn modelId="{AB448C0F-C8E6-4789-9B14-1C552A138205}" srcId="{A1C8CC8B-7328-4B38-BF9C-25382E8D044B}" destId="{60DA17B1-D11C-4C34-A511-0C67F8893E97}" srcOrd="6" destOrd="0" parTransId="{CA35470A-C147-43AC-BF03-C389F8C26077}" sibTransId="{111A5DDF-8F2C-4BE2-90D0-497403DF5CD7}"/>
    <dgm:cxn modelId="{1AB4D65C-0858-4511-8110-DB940365A0BF}" type="presOf" srcId="{7FBD986D-8071-43BA-A38B-8627CFFB1045}" destId="{6A68F761-ED5E-479B-AEDA-1EAC5349E50A}" srcOrd="1" destOrd="0" presId="urn:microsoft.com/office/officeart/2005/8/layout/radial1"/>
    <dgm:cxn modelId="{A188D054-792D-48C2-B4CD-B6DC09602369}" srcId="{A1C8CC8B-7328-4B38-BF9C-25382E8D044B}" destId="{2AE48687-FD3E-4368-87F5-D8DE9B220D83}" srcOrd="8" destOrd="0" parTransId="{151F5770-0CCF-428C-B662-F95AAF66112B}" sibTransId="{932A0643-13A5-47C2-B12F-8CEB8973E4D5}"/>
    <dgm:cxn modelId="{8707F3E8-97B2-42BC-A96B-48BC6FD7848C}" type="presOf" srcId="{151F5770-0CCF-428C-B662-F95AAF66112B}" destId="{616FED05-F12A-4BE8-A87B-5D4D20063CB3}" srcOrd="1" destOrd="0" presId="urn:microsoft.com/office/officeart/2005/8/layout/radial1"/>
    <dgm:cxn modelId="{A019F689-474F-40D9-BDE8-7577335A8064}" srcId="{A1C8CC8B-7328-4B38-BF9C-25382E8D044B}" destId="{9F5E5A56-0BBA-4C03-9304-648A31A188B0}" srcOrd="7" destOrd="0" parTransId="{4AA3904A-F4C6-449A-BBF5-B6F7BD0CFC82}" sibTransId="{DC0297D0-D7FA-43CA-8994-C59441D94F65}"/>
    <dgm:cxn modelId="{6ACA33D5-2519-437F-8533-B8E4116D1E96}" srcId="{DE5FA233-258E-4435-9CF5-8E497CC06EB5}" destId="{105A3F85-0527-4339-97DB-B236CADA0EDC}" srcOrd="3" destOrd="0" parTransId="{73255D04-29A2-4FBF-87A7-882A1B75CE3C}" sibTransId="{1DB64B6C-186E-467D-AE83-F8B272CE9B8A}"/>
    <dgm:cxn modelId="{62AF6692-025F-4D95-B3B8-288C7F88399C}" type="presOf" srcId="{90B76034-CB7D-404B-A0C9-E3398F9FAF95}" destId="{D969A1E8-561A-4006-93FE-93A6D953EEDB}" srcOrd="0" destOrd="0" presId="urn:microsoft.com/office/officeart/2005/8/layout/radial1"/>
    <dgm:cxn modelId="{3ED5B7F0-31F7-405B-B4F2-3DFD2B286085}" type="presOf" srcId="{2336DF0C-F43E-4A58-BA19-1E4DC34192F0}" destId="{C3958F45-32AC-43A3-8871-26AB5D740496}" srcOrd="0" destOrd="0" presId="urn:microsoft.com/office/officeart/2005/8/layout/radial1"/>
    <dgm:cxn modelId="{62670A9B-634F-410E-AF0B-5D66241374F9}" type="presOf" srcId="{9F5E5A56-0BBA-4C03-9304-648A31A188B0}" destId="{FBD3D898-EBAA-4FB6-931F-23DF5AFF0E2B}" srcOrd="0" destOrd="0" presId="urn:microsoft.com/office/officeart/2005/8/layout/radial1"/>
    <dgm:cxn modelId="{831E678A-C5EB-46F6-89EB-E0201811A858}" type="presOf" srcId="{26F1579A-02A6-43CF-A082-AB0DBBD66CE1}" destId="{4FCC0700-042C-4F1C-A01B-78E64BBCD5AF}" srcOrd="0" destOrd="0" presId="urn:microsoft.com/office/officeart/2005/8/layout/radial1"/>
    <dgm:cxn modelId="{44E972CF-A799-4FEF-A8FD-5F1E5C66F25D}" type="presOf" srcId="{A1C8CC8B-7328-4B38-BF9C-25382E8D044B}" destId="{C39B46BE-308C-41E6-BCFC-CB237015C5B4}" srcOrd="0" destOrd="0" presId="urn:microsoft.com/office/officeart/2005/8/layout/radial1"/>
    <dgm:cxn modelId="{459B8FA5-7432-42E9-B072-C303732DE9C8}" type="presOf" srcId="{D59D6E26-2C0F-4087-803A-37E932AA3CD8}" destId="{B89B5B78-01D5-40CB-B10B-DB46A34EF78C}" srcOrd="0" destOrd="0" presId="urn:microsoft.com/office/officeart/2005/8/layout/radial1"/>
    <dgm:cxn modelId="{FCBAD0F9-E9F6-49BD-A52C-05D74E4DF987}" type="presOf" srcId="{E93CD1D3-35B8-47DD-BC83-53B4660B3C55}" destId="{78E06FE0-0BD5-4A2D-842C-5694396E53A5}" srcOrd="0" destOrd="0" presId="urn:microsoft.com/office/officeart/2005/8/layout/radial1"/>
    <dgm:cxn modelId="{0CD6AD54-C94E-48F2-A155-0CB62F521806}" type="presOf" srcId="{84350416-1AB3-4AED-A056-E00FE2B5B3EE}" destId="{483063E0-E666-4232-B46F-7823F1885096}" srcOrd="0" destOrd="0" presId="urn:microsoft.com/office/officeart/2005/8/layout/radial1"/>
    <dgm:cxn modelId="{2F9AAAB6-9A16-49CF-B28D-CC1BD9381B7E}" type="presOf" srcId="{26F1579A-02A6-43CF-A082-AB0DBBD66CE1}" destId="{C610F565-7364-4D97-95FA-7CFA585AAA86}" srcOrd="1" destOrd="0" presId="urn:microsoft.com/office/officeart/2005/8/layout/radial1"/>
    <dgm:cxn modelId="{A30C4195-3929-40BD-9078-CDFA226E7FF1}" type="presOf" srcId="{151F5770-0CCF-428C-B662-F95AAF66112B}" destId="{4B99BEC4-02D9-4429-8B59-25105B2E1D2F}" srcOrd="0" destOrd="0" presId="urn:microsoft.com/office/officeart/2005/8/layout/radial1"/>
    <dgm:cxn modelId="{076F5E0F-B4D7-441A-9461-AB3156B9EFA4}" type="presOf" srcId="{2ECEC6CC-BA61-4D28-B7E7-FA1BB36F39F9}" destId="{E322A627-7846-488D-B46B-01B6169C0449}" srcOrd="1" destOrd="0" presId="urn:microsoft.com/office/officeart/2005/8/layout/radial1"/>
    <dgm:cxn modelId="{9A87BAAD-719F-4D6A-BA22-4C354D569923}" type="presOf" srcId="{4E0349F0-601B-4070-A50C-7C762701EE00}" destId="{D63A6068-F4DA-4B78-9F64-21B197AFAA49}" srcOrd="0" destOrd="0" presId="urn:microsoft.com/office/officeart/2005/8/layout/radial1"/>
    <dgm:cxn modelId="{C78D90FD-4D81-4B69-A8D9-BAED3340CBED}" type="presParOf" srcId="{DF96FAD6-4636-43A1-9C1B-652BCE600822}" destId="{C39B46BE-308C-41E6-BCFC-CB237015C5B4}" srcOrd="0" destOrd="0" presId="urn:microsoft.com/office/officeart/2005/8/layout/radial1"/>
    <dgm:cxn modelId="{520321B7-E7CE-443D-9721-2844B51EBA82}" type="presParOf" srcId="{DF96FAD6-4636-43A1-9C1B-652BCE600822}" destId="{44DB47D6-F5FF-49C3-B702-7E3C2B846F8E}" srcOrd="1" destOrd="0" presId="urn:microsoft.com/office/officeart/2005/8/layout/radial1"/>
    <dgm:cxn modelId="{017C78D3-6233-4B64-8BBD-5965EE87E732}" type="presParOf" srcId="{44DB47D6-F5FF-49C3-B702-7E3C2B846F8E}" destId="{6A68F761-ED5E-479B-AEDA-1EAC5349E50A}" srcOrd="0" destOrd="0" presId="urn:microsoft.com/office/officeart/2005/8/layout/radial1"/>
    <dgm:cxn modelId="{C94C6F4B-A2E2-49DD-8A24-E60F71C3FEB9}" type="presParOf" srcId="{DF96FAD6-4636-43A1-9C1B-652BCE600822}" destId="{78E06FE0-0BD5-4A2D-842C-5694396E53A5}" srcOrd="2" destOrd="0" presId="urn:microsoft.com/office/officeart/2005/8/layout/radial1"/>
    <dgm:cxn modelId="{BD60CE4F-EFD4-46A1-BC93-5F0CA8D789B5}" type="presParOf" srcId="{DF96FAD6-4636-43A1-9C1B-652BCE600822}" destId="{4FCC0700-042C-4F1C-A01B-78E64BBCD5AF}" srcOrd="3" destOrd="0" presId="urn:microsoft.com/office/officeart/2005/8/layout/radial1"/>
    <dgm:cxn modelId="{3AD48EF3-B7CB-4ADE-9DC4-14722A3459CF}" type="presParOf" srcId="{4FCC0700-042C-4F1C-A01B-78E64BBCD5AF}" destId="{C610F565-7364-4D97-95FA-7CFA585AAA86}" srcOrd="0" destOrd="0" presId="urn:microsoft.com/office/officeart/2005/8/layout/radial1"/>
    <dgm:cxn modelId="{32A4BEB5-546A-4C39-91D5-A1277B235B6C}" type="presParOf" srcId="{DF96FAD6-4636-43A1-9C1B-652BCE600822}" destId="{DE758288-F12B-4729-9530-329603AD35A2}" srcOrd="4" destOrd="0" presId="urn:microsoft.com/office/officeart/2005/8/layout/radial1"/>
    <dgm:cxn modelId="{C6E94E60-2474-4894-807E-95344C4761D2}" type="presParOf" srcId="{DF96FAD6-4636-43A1-9C1B-652BCE600822}" destId="{D63A6068-F4DA-4B78-9F64-21B197AFAA49}" srcOrd="5" destOrd="0" presId="urn:microsoft.com/office/officeart/2005/8/layout/radial1"/>
    <dgm:cxn modelId="{285BAE36-46D0-4B3E-9738-359F2AA11C9F}" type="presParOf" srcId="{D63A6068-F4DA-4B78-9F64-21B197AFAA49}" destId="{6C055764-4456-4D08-B455-E4A15EC20B5B}" srcOrd="0" destOrd="0" presId="urn:microsoft.com/office/officeart/2005/8/layout/radial1"/>
    <dgm:cxn modelId="{6344958C-18FB-424F-9057-BDD6ABE0B21B}" type="presParOf" srcId="{DF96FAD6-4636-43A1-9C1B-652BCE600822}" destId="{90C6B297-17FA-4227-9AD0-8EB4069438E4}" srcOrd="6" destOrd="0" presId="urn:microsoft.com/office/officeart/2005/8/layout/radial1"/>
    <dgm:cxn modelId="{BF5D570D-6762-43F8-A308-541F3F049EE2}" type="presParOf" srcId="{DF96FAD6-4636-43A1-9C1B-652BCE600822}" destId="{AB545DE9-2097-4216-86FB-C5D57B5D6864}" srcOrd="7" destOrd="0" presId="urn:microsoft.com/office/officeart/2005/8/layout/radial1"/>
    <dgm:cxn modelId="{B2A4DBFB-8344-4F9B-94A7-77DA1D150EB8}" type="presParOf" srcId="{AB545DE9-2097-4216-86FB-C5D57B5D6864}" destId="{06940D39-B673-4254-8946-CFB9F763F0F8}" srcOrd="0" destOrd="0" presId="urn:microsoft.com/office/officeart/2005/8/layout/radial1"/>
    <dgm:cxn modelId="{6D09C265-EEB5-4652-AAC9-C861816151D3}" type="presParOf" srcId="{DF96FAD6-4636-43A1-9C1B-652BCE600822}" destId="{1BA44CBB-A504-42BF-914C-0B6D40FBD102}" srcOrd="8" destOrd="0" presId="urn:microsoft.com/office/officeart/2005/8/layout/radial1"/>
    <dgm:cxn modelId="{3F238F78-387B-4CFA-AA64-0C6A54B00486}" type="presParOf" srcId="{DF96FAD6-4636-43A1-9C1B-652BCE600822}" destId="{BC8881C7-EEEB-4D8D-944F-9B4CDC329960}" srcOrd="9" destOrd="0" presId="urn:microsoft.com/office/officeart/2005/8/layout/radial1"/>
    <dgm:cxn modelId="{72DC0A23-E346-4508-8E6C-DDC8CF9B8BBA}" type="presParOf" srcId="{BC8881C7-EEEB-4D8D-944F-9B4CDC329960}" destId="{E322A627-7846-488D-B46B-01B6169C0449}" srcOrd="0" destOrd="0" presId="urn:microsoft.com/office/officeart/2005/8/layout/radial1"/>
    <dgm:cxn modelId="{8610696C-2ABB-42D9-91C0-AC16857F9C06}" type="presParOf" srcId="{DF96FAD6-4636-43A1-9C1B-652BCE600822}" destId="{1A24DAB3-37C4-4978-AEB8-3CF194727E85}" srcOrd="10" destOrd="0" presId="urn:microsoft.com/office/officeart/2005/8/layout/radial1"/>
    <dgm:cxn modelId="{0493BAF8-3077-43CF-800C-0ED9B076CB19}" type="presParOf" srcId="{DF96FAD6-4636-43A1-9C1B-652BCE600822}" destId="{52AC98BA-F23F-4AC6-AE71-661DF28BCA83}" srcOrd="11" destOrd="0" presId="urn:microsoft.com/office/officeart/2005/8/layout/radial1"/>
    <dgm:cxn modelId="{C58A6F74-4774-4927-B621-575D92903658}" type="presParOf" srcId="{52AC98BA-F23F-4AC6-AE71-661DF28BCA83}" destId="{DF8E2CC1-400B-49E3-95E2-5C4D6E1875A1}" srcOrd="0" destOrd="0" presId="urn:microsoft.com/office/officeart/2005/8/layout/radial1"/>
    <dgm:cxn modelId="{13DC7559-C149-470D-A903-BB22EDD5D53C}" type="presParOf" srcId="{DF96FAD6-4636-43A1-9C1B-652BCE600822}" destId="{79F423DC-9DCD-40E3-9B39-3DC7B5CEB4E5}" srcOrd="12" destOrd="0" presId="urn:microsoft.com/office/officeart/2005/8/layout/radial1"/>
    <dgm:cxn modelId="{3FB6EB75-9EDA-48F4-9096-ADA2FDF81A6C}" type="presParOf" srcId="{DF96FAD6-4636-43A1-9C1B-652BCE600822}" destId="{B6B84F22-29BF-4CA6-9B49-7F62C2A85D0E}" srcOrd="13" destOrd="0" presId="urn:microsoft.com/office/officeart/2005/8/layout/radial1"/>
    <dgm:cxn modelId="{7F0BF806-364E-41BF-A855-74F29CC1565C}" type="presParOf" srcId="{B6B84F22-29BF-4CA6-9B49-7F62C2A85D0E}" destId="{078071DF-1670-4F53-8612-22E36E85A632}" srcOrd="0" destOrd="0" presId="urn:microsoft.com/office/officeart/2005/8/layout/radial1"/>
    <dgm:cxn modelId="{93F9F2D1-5420-40E8-8CFE-6843C7528EDD}" type="presParOf" srcId="{DF96FAD6-4636-43A1-9C1B-652BCE600822}" destId="{AB8AE36B-7C53-419A-AF2F-73FB465A2F38}" srcOrd="14" destOrd="0" presId="urn:microsoft.com/office/officeart/2005/8/layout/radial1"/>
    <dgm:cxn modelId="{AB72353A-6A17-4A5F-885A-E50EB786906C}" type="presParOf" srcId="{DF96FAD6-4636-43A1-9C1B-652BCE600822}" destId="{6BBCE69E-3580-45BA-BE97-2C1A2250106C}" srcOrd="15" destOrd="0" presId="urn:microsoft.com/office/officeart/2005/8/layout/radial1"/>
    <dgm:cxn modelId="{671E31A2-F5F8-4B28-9A7B-1656856D56CF}" type="presParOf" srcId="{6BBCE69E-3580-45BA-BE97-2C1A2250106C}" destId="{07ECDAD1-C986-485C-A402-C3815229E8BC}" srcOrd="0" destOrd="0" presId="urn:microsoft.com/office/officeart/2005/8/layout/radial1"/>
    <dgm:cxn modelId="{E3E27B94-D8D9-4FCA-A231-0F1B5A04B129}" type="presParOf" srcId="{DF96FAD6-4636-43A1-9C1B-652BCE600822}" destId="{FBD3D898-EBAA-4FB6-931F-23DF5AFF0E2B}" srcOrd="16" destOrd="0" presId="urn:microsoft.com/office/officeart/2005/8/layout/radial1"/>
    <dgm:cxn modelId="{80006B14-0F2A-4654-B7F5-B7C742C76C12}" type="presParOf" srcId="{DF96FAD6-4636-43A1-9C1B-652BCE600822}" destId="{4B99BEC4-02D9-4429-8B59-25105B2E1D2F}" srcOrd="17" destOrd="0" presId="urn:microsoft.com/office/officeart/2005/8/layout/radial1"/>
    <dgm:cxn modelId="{6526E63A-9AEF-4D50-8CB7-37A10CE30B79}" type="presParOf" srcId="{4B99BEC4-02D9-4429-8B59-25105B2E1D2F}" destId="{616FED05-F12A-4BE8-A87B-5D4D20063CB3}" srcOrd="0" destOrd="0" presId="urn:microsoft.com/office/officeart/2005/8/layout/radial1"/>
    <dgm:cxn modelId="{55EC592D-518D-4048-BB41-B9B423685568}" type="presParOf" srcId="{DF96FAD6-4636-43A1-9C1B-652BCE600822}" destId="{0285DBB8-EDA4-46FF-B061-C73EC4819E82}" srcOrd="18" destOrd="0" presId="urn:microsoft.com/office/officeart/2005/8/layout/radial1"/>
    <dgm:cxn modelId="{D0D84F58-EBBB-42A6-9900-83BA8D3266DD}" type="presParOf" srcId="{DF96FAD6-4636-43A1-9C1B-652BCE600822}" destId="{B89B5B78-01D5-40CB-B10B-DB46A34EF78C}" srcOrd="19" destOrd="0" presId="urn:microsoft.com/office/officeart/2005/8/layout/radial1"/>
    <dgm:cxn modelId="{E8C7FBCA-EE66-4D1B-992F-A30EF3F01039}" type="presParOf" srcId="{B89B5B78-01D5-40CB-B10B-DB46A34EF78C}" destId="{972525D9-5808-4B16-8F40-BD1449717389}" srcOrd="0" destOrd="0" presId="urn:microsoft.com/office/officeart/2005/8/layout/radial1"/>
    <dgm:cxn modelId="{C2A8FB08-98DE-4198-A149-D2A3814F6326}" type="presParOf" srcId="{DF96FAD6-4636-43A1-9C1B-652BCE600822}" destId="{F9E49735-3F2B-4293-881C-BB496629B88E}" srcOrd="20" destOrd="0" presId="urn:microsoft.com/office/officeart/2005/8/layout/radial1"/>
    <dgm:cxn modelId="{48E1A2B1-084E-403F-A778-11F485C7C022}" type="presParOf" srcId="{DF96FAD6-4636-43A1-9C1B-652BCE600822}" destId="{483063E0-E666-4232-B46F-7823F1885096}" srcOrd="21" destOrd="0" presId="urn:microsoft.com/office/officeart/2005/8/layout/radial1"/>
    <dgm:cxn modelId="{D6814EE0-0FDC-42D4-8B9E-6328AA0D8146}" type="presParOf" srcId="{483063E0-E666-4232-B46F-7823F1885096}" destId="{646360EE-456C-4DE2-8736-11566C9067D7}" srcOrd="0" destOrd="0" presId="urn:microsoft.com/office/officeart/2005/8/layout/radial1"/>
    <dgm:cxn modelId="{A1B4E711-73FF-4658-8561-A747140CB153}" type="presParOf" srcId="{DF96FAD6-4636-43A1-9C1B-652BCE600822}" destId="{D969A1E8-561A-4006-93FE-93A6D953EEDB}" srcOrd="22" destOrd="0" presId="urn:microsoft.com/office/officeart/2005/8/layout/radial1"/>
    <dgm:cxn modelId="{541AA73B-6132-4604-9FD1-CA0B43D76CA9}" type="presParOf" srcId="{DF96FAD6-4636-43A1-9C1B-652BCE600822}" destId="{FD26CFD3-2F71-49E3-B6A8-0CE8C701CBF5}" srcOrd="23" destOrd="0" presId="urn:microsoft.com/office/officeart/2005/8/layout/radial1"/>
    <dgm:cxn modelId="{36BEF1AD-4CEB-44BF-81F5-FAC5BCF95500}" type="presParOf" srcId="{FD26CFD3-2F71-49E3-B6A8-0CE8C701CBF5}" destId="{19699BF3-09FE-4D5A-85B6-440608882D19}" srcOrd="0" destOrd="0" presId="urn:microsoft.com/office/officeart/2005/8/layout/radial1"/>
    <dgm:cxn modelId="{1673E365-D7DF-4405-966E-FFB60C2045E7}" type="presParOf" srcId="{DF96FAD6-4636-43A1-9C1B-652BCE600822}" destId="{C3958F45-32AC-43A3-8871-26AB5D740496}" srcOrd="24" destOrd="0" presId="urn:microsoft.com/office/officeart/2005/8/layout/radial1"/>
  </dgm:cxnLst>
  <dgm:bg>
    <a:noFill/>
  </dgm:bg>
  <dgm:whole>
    <a:ln>
      <a:noFill/>
    </a:ln>
  </dgm:whole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773D6F-EB26-43F5-829E-78C0A5009E3B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446CB0-37FC-4C27-BCAB-FB0FBCD791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766143-80D4-46D0-9784-3DD3929C7F6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41396E-9E2A-4198-863A-B05630D527D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E45FCA-B9C4-4F04-8952-783A2C284F0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FFE479-3215-41CE-AAEF-62C6AD92D3A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894BFE-CC2D-4007-96CE-0837AC437A5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C19E3B-AD6D-4B33-B13B-25E78EAEE78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BA9165-6EFF-4F48-AB06-90F8EBD4D0C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0554-7A1B-4C0B-AB57-64103E68FD11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B0231-89D0-4211-A47A-3D30AB704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B4F67-7E06-47EF-B969-4EFC7BE8D759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E62C7-09BB-4667-9F75-4140E3E9C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8657F-A4CB-4519-B590-C7F62C11E0E8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CDCB6-9F2E-4472-A6C1-407A478BA9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105EE-AED4-4202-9262-0FB7DAB17ABA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63A12-71E2-4E19-8CEE-469276A405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278D4-2463-4010-BD23-EE60B03EB5A1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6E6D4-FD63-4C8B-94E4-AC21599ADB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9E82C-6BEF-4556-9F33-F11A42AF0789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B94BF-1A9D-4BA7-A004-0E276F21C5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813EE-6448-4648-8131-EE57F081AC75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CDA7C-5192-41E1-9D23-C2DBC941A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EF97F-DD34-4112-879C-5EBD94A78483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67067-C2EC-45DA-9108-4D0E889DA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FABE7-CAE3-48D4-9CA9-6BED33719DFE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F6512-0A87-4873-BA0C-265B45604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E2601-78CA-4E0C-BC1B-9B0B97B796BF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2C71B-764D-4EBA-84FE-E5372CFC5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09568-5E56-443E-9E7C-C130B3F19DDD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3A673-A122-4B0D-9660-3BE0C3491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70F677-4EFE-4B29-BFD4-495F3CB6A1D3}" type="datetimeFigureOut">
              <a:rPr lang="ru-RU"/>
              <a:pPr>
                <a:defRPr/>
              </a:pPr>
              <a:t>03.07.2013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551768-BD99-4808-8840-FC7227065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167.uralschool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одзаголовок 7"/>
          <p:cNvSpPr txBox="1">
            <a:spLocks/>
          </p:cNvSpPr>
          <p:nvPr/>
        </p:nvSpPr>
        <p:spPr>
          <a:xfrm>
            <a:off x="214313" y="214313"/>
            <a:ext cx="8786812" cy="982662"/>
          </a:xfrm>
          <a:prstGeom prst="rect">
            <a:avLst/>
          </a:prstGeom>
        </p:spPr>
        <p:txBody>
          <a:bodyPr/>
          <a:lstStyle/>
          <a:p>
            <a:pPr marL="742950" lvl="1" indent="-285750" algn="ctr">
              <a:spcBef>
                <a:spcPct val="20000"/>
              </a:spcBef>
              <a:buFont typeface="Arial" charset="0"/>
              <a:buNone/>
            </a:pPr>
            <a:r>
              <a:rPr lang="ru-RU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Федеральная площадка «Сетевое взаимодействие инновационных активных школ Уральского региона»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тема «Переход школы в режим саморазвития»: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>
              <a:solidFill>
                <a:srgbClr val="898989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339" name="Заголовок 6"/>
          <p:cNvSpPr>
            <a:spLocks noGrp="1"/>
          </p:cNvSpPr>
          <p:nvPr>
            <p:ph type="subTitle" idx="1"/>
          </p:nvPr>
        </p:nvSpPr>
        <p:spPr>
          <a:xfrm>
            <a:off x="214313" y="4429125"/>
            <a:ext cx="4357687" cy="1752600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</a:t>
            </a:r>
            <a:b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общеобразовательное учреждение</a:t>
            </a:r>
            <a:b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</a:t>
            </a:r>
            <a:b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№ 167</a:t>
            </a:r>
            <a:b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директор ОУ:</a:t>
            </a:r>
            <a:b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Эльвира Александровна Бабич</a:t>
            </a:r>
          </a:p>
        </p:txBody>
      </p:sp>
      <p:pic>
        <p:nvPicPr>
          <p:cNvPr id="14340" name="Picture 6" descr="x_80c1bdb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4143375"/>
            <a:ext cx="3786187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643563" y="5857875"/>
            <a:ext cx="3214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619125" algn="l"/>
              </a:tabLst>
            </a:pPr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тел./факс МАОУ</a:t>
            </a:r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8(343) 306-53-20</a:t>
            </a:r>
            <a:endParaRPr lang="ru-RU" sz="9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619125" algn="l"/>
              </a:tabLst>
            </a:pPr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  </a:t>
            </a:r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</a:t>
            </a:r>
            <a:r>
              <a:rPr lang="ru-RU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://167.</a:t>
            </a:r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uralschool</a:t>
            </a:r>
            <a:r>
              <a:rPr lang="ru-RU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ru</a:t>
            </a:r>
            <a:r>
              <a:rPr lang="ru-RU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lang="ru-RU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algn="just" eaLnBrk="0" hangingPunct="0">
              <a:tabLst>
                <a:tab pos="619125" algn="l"/>
              </a:tabLst>
            </a:pPr>
            <a:r>
              <a:rPr lang="en-US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 mail</a:t>
            </a:r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schol</a:t>
            </a:r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167_</a:t>
            </a:r>
            <a:r>
              <a:rPr lang="en-US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ekt</a:t>
            </a:r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916113"/>
            <a:ext cx="900112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Проект: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«Школа – территория толерантности» </a:t>
            </a:r>
            <a:endParaRPr lang="ru-RU" sz="4000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8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1949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3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6922">
            <a:off x="163370" y="1135251"/>
            <a:ext cx="3784982" cy="283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581933" y="326284"/>
            <a:ext cx="468398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spc="-15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БЛАГОТВОРИТЕЛЬНЫЕ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89282" y="764086"/>
            <a:ext cx="233345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spc="-15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АКЦИИ</a:t>
            </a:r>
          </a:p>
        </p:txBody>
      </p:sp>
      <p:pic>
        <p:nvPicPr>
          <p:cNvPr id="7172" name="Рисунок 3"/>
          <p:cNvPicPr>
            <a:picLocks noChangeAspect="1"/>
          </p:cNvPicPr>
          <p:nvPr/>
        </p:nvPicPr>
        <p:blipFill>
          <a:blip r:embed="rId4" cstate="print"/>
          <a:srcRect l="2715" r="7430"/>
          <a:stretch>
            <a:fillRect/>
          </a:stretch>
        </p:blipFill>
        <p:spPr bwMode="auto">
          <a:xfrm rot="21177329">
            <a:off x="5370413" y="2653291"/>
            <a:ext cx="3341357" cy="278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5" cstate="print"/>
          <a:srcRect t="18462" r="38477"/>
          <a:stretch>
            <a:fillRect/>
          </a:stretch>
        </p:blipFill>
        <p:spPr bwMode="auto">
          <a:xfrm>
            <a:off x="6422738" y="332656"/>
            <a:ext cx="2173236" cy="215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8175" y="4011613"/>
            <a:ext cx="3541713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0" y="3861048"/>
            <a:ext cx="2808312" cy="1368151"/>
          </a:xfrm>
          <a:prstGeom prst="cloudCallout">
            <a:avLst>
              <a:gd name="adj1" fmla="val -40995"/>
              <a:gd name="adj2" fmla="val -974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spc="-15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Помощь Дому ребенка № 6</a:t>
            </a:r>
            <a:endParaRPr lang="ru-RU" b="1" spc="-150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AutoShape 6"/>
          <p:cNvSpPr>
            <a:spLocks noGrp="1" noChangeArrowheads="1"/>
          </p:cNvSpPr>
          <p:nvPr>
            <p:ph idx="1"/>
          </p:nvPr>
        </p:nvSpPr>
        <p:spPr>
          <a:xfrm>
            <a:off x="5821288" y="5273824"/>
            <a:ext cx="3322712" cy="1584176"/>
          </a:xfrm>
          <a:prstGeom prst="cloudCallout">
            <a:avLst>
              <a:gd name="adj1" fmla="val -40995"/>
              <a:gd name="adj2" fmla="val -974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2F2F2"/>
            </a:solidFill>
            <a:rou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spc="-15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Помощь Центру социальной помощи семьи и детям </a:t>
            </a:r>
            <a:endParaRPr lang="ru-RU" sz="1800" b="1" spc="-150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-53144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3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19095"/>
            <a:ext cx="2699792" cy="203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 rot="1190402">
            <a:off x="5053013" y="3313113"/>
            <a:ext cx="2936875" cy="8318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СОЦИАЛЬНО-ЗНАЧИМЫЕ АКЦИИ</a:t>
            </a:r>
          </a:p>
        </p:txBody>
      </p:sp>
      <p:pic>
        <p:nvPicPr>
          <p:cNvPr id="9224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2686643" cy="205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7" y="4869160"/>
            <a:ext cx="2422653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 rot="20498146">
            <a:off x="204058" y="1216068"/>
            <a:ext cx="3157168" cy="1805705"/>
          </a:xfrm>
          <a:prstGeom prst="cloudCallout">
            <a:avLst>
              <a:gd name="adj1" fmla="val -40995"/>
              <a:gd name="adj2" fmla="val -974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Постройка ледяной горки для младших школьников</a:t>
            </a:r>
            <a:endParaRPr lang="ru-RU" b="1" dirty="0">
              <a:ln w="12700">
                <a:solidFill>
                  <a:srgbClr val="FFFF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5" descr="E:\мои фотографии\уборка центра\Фото35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613973" y="1023697"/>
            <a:ext cx="3184360" cy="2388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453728" y="2739910"/>
            <a:ext cx="2370137" cy="3505200"/>
          </a:xfrm>
          <a:effectLst>
            <a:softEdge rad="112500"/>
          </a:effectLst>
        </p:spPr>
      </p:pic>
      <p:pic>
        <p:nvPicPr>
          <p:cNvPr id="27659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2138" y="2528888"/>
            <a:ext cx="33845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8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20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6710">
            <a:off x="4141344" y="1485527"/>
            <a:ext cx="3114924" cy="2335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1" name="Рисунок 8"/>
          <p:cNvPicPr>
            <a:picLocks noChangeAspect="1"/>
          </p:cNvPicPr>
          <p:nvPr/>
        </p:nvPicPr>
        <p:blipFill>
          <a:blip r:embed="rId4" cstate="print"/>
          <a:srcRect l="26856" t="22503" r="14062"/>
          <a:stretch>
            <a:fillRect/>
          </a:stretch>
        </p:blipFill>
        <p:spPr bwMode="auto">
          <a:xfrm rot="1030224">
            <a:off x="6096950" y="3847113"/>
            <a:ext cx="2713428" cy="266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0293">
            <a:off x="178872" y="3249159"/>
            <a:ext cx="3155662" cy="236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15616" y="188640"/>
            <a:ext cx="709228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spc="-15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Социально-значимые проекты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9292">
            <a:off x="432869" y="805195"/>
            <a:ext cx="2983622" cy="2239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 rot="21066366">
            <a:off x="1775668" y="5293030"/>
            <a:ext cx="3745170" cy="1606394"/>
          </a:xfrm>
          <a:prstGeom prst="cloudCallout">
            <a:avLst>
              <a:gd name="adj1" fmla="val -40995"/>
              <a:gd name="adj2" fmla="val -9741"/>
            </a:avLst>
          </a:prstGeom>
          <a:solidFill>
            <a:srgbClr val="FADFA8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D0A58A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Обучение детей-инвалидов песочной анимации</a:t>
            </a:r>
            <a:endParaRPr lang="ru-RU" dirty="0">
              <a:ln w="18415" cmpd="sng">
                <a:solidFill>
                  <a:srgbClr val="D0A58A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 rot="20975508">
            <a:off x="6194861" y="1061603"/>
            <a:ext cx="2623027" cy="1464327"/>
          </a:xfrm>
          <a:prstGeom prst="cloudCallout">
            <a:avLst>
              <a:gd name="adj1" fmla="val -40995"/>
              <a:gd name="adj2" fmla="val -974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5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Поздравление воспитанников Детского дома</a:t>
            </a:r>
            <a:endParaRPr lang="ru-RU" sz="1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8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-16055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2433">
            <a:off x="295815" y="321086"/>
            <a:ext cx="3094852" cy="412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Каюмова\Desktop\DSCN1836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539403">
            <a:off x="4633629" y="3596663"/>
            <a:ext cx="3913264" cy="29811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4" descr="C:\Users\Каюмова\Desktop\бабочки\DSCN18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8927">
            <a:off x="893433" y="4086493"/>
            <a:ext cx="3439277" cy="258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Каюмова\Desktop\бабочки\DSCN1841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6215" r="15383"/>
          <a:stretch/>
        </p:blipFill>
        <p:spPr bwMode="auto">
          <a:xfrm rot="583755">
            <a:off x="5701333" y="459894"/>
            <a:ext cx="3037569" cy="29057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2940490" y="162931"/>
            <a:ext cx="3596144" cy="1897917"/>
          </a:xfrm>
          <a:prstGeom prst="cloudCallout">
            <a:avLst>
              <a:gd name="adj1" fmla="val -40995"/>
              <a:gd name="adj2" fmla="val -974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Подарки и куклы-обереги своими руками детям больным ВИЧ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2339975" y="836613"/>
            <a:ext cx="3671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0" y="0"/>
            <a:ext cx="88201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ШКОЛЬНОЕ ПЕЧАТНОЕ ИЗДАНИЕ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ГАЗЕТА «ОСТРОВ 167»</a:t>
            </a:r>
            <a:endParaRPr lang="ru-RU" sz="3200" b="1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28625" y="357188"/>
            <a:ext cx="8286750" cy="1285875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kern="0" dirty="0">
                <a:latin typeface="Times New Roman" pitchFamily="18" charset="0"/>
              </a:rPr>
              <a:t>	</a:t>
            </a:r>
          </a:p>
        </p:txBody>
      </p:sp>
      <p:pic>
        <p:nvPicPr>
          <p:cNvPr id="30725" name="Рисунок 11" descr="MR90043324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5373688"/>
            <a:ext cx="1082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5" descr="4 номер часть1_Страница_1.jpg"/>
          <p:cNvPicPr>
            <a:picLocks noChangeAspect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468313" y="1196975"/>
            <a:ext cx="229235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10" descr="4 номер часть1_Страница_3.jpg"/>
          <p:cNvPicPr>
            <a:picLocks noChangeAspect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3348038" y="981075"/>
            <a:ext cx="1944687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Рисунок 7" descr="4 номер часть1_Страница_2.jpg"/>
          <p:cNvPicPr>
            <a:picLocks noChangeAspect="1"/>
          </p:cNvPicPr>
          <p:nvPr/>
        </p:nvPicPr>
        <p:blipFill>
          <a:blip r:embed="rId7">
            <a:lum contrast="10000"/>
          </a:blip>
          <a:srcRect/>
          <a:stretch>
            <a:fillRect/>
          </a:stretch>
        </p:blipFill>
        <p:spPr bwMode="auto">
          <a:xfrm>
            <a:off x="2268538" y="3429000"/>
            <a:ext cx="19843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Рисунок 12" descr="4 номер часть1_Страница_8.jpg"/>
          <p:cNvPicPr>
            <a:picLocks noChangeAspect="1"/>
          </p:cNvPicPr>
          <p:nvPr/>
        </p:nvPicPr>
        <p:blipFill>
          <a:blip r:embed="rId8">
            <a:lum contrast="10000"/>
          </a:blip>
          <a:srcRect/>
          <a:stretch>
            <a:fillRect/>
          </a:stretch>
        </p:blipFill>
        <p:spPr bwMode="auto">
          <a:xfrm>
            <a:off x="5867400" y="981075"/>
            <a:ext cx="26130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Рисунок 11" descr="4 номер часть1_Страница_4.jpg"/>
          <p:cNvPicPr>
            <a:picLocks noChangeAspect="1"/>
          </p:cNvPicPr>
          <p:nvPr/>
        </p:nvPicPr>
        <p:blipFill>
          <a:blip r:embed="rId9">
            <a:lum contrast="10000"/>
          </a:blip>
          <a:srcRect/>
          <a:stretch>
            <a:fillRect/>
          </a:stretch>
        </p:blipFill>
        <p:spPr bwMode="auto">
          <a:xfrm>
            <a:off x="5076825" y="3500438"/>
            <a:ext cx="20859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2339975" y="836613"/>
            <a:ext cx="3671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3276600" y="692150"/>
            <a:ext cx="374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28625" y="357188"/>
            <a:ext cx="8286750" cy="1285875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kern="0" dirty="0">
                <a:latin typeface="Times New Roman" pitchFamily="18" charset="0"/>
              </a:rPr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9613" y="260350"/>
            <a:ext cx="52181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ПРЕДСТАВЛЕНИЕ   ОПЫТА: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611560" y="1124744"/>
          <a:ext cx="489654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 descr="C:\Documents and Settings\Бабич\Мои документы\Мои рисунки\коллекктив\P1070993.JPG"/>
          <p:cNvPicPr>
            <a:picLocks noChangeAspect="1" noChangeArrowheads="1"/>
          </p:cNvPicPr>
          <p:nvPr/>
        </p:nvPicPr>
        <p:blipFill>
          <a:blip r:embed="rId8" cstate="print"/>
          <a:srcRect l="9737" t="954" r="17696"/>
          <a:stretch>
            <a:fillRect/>
          </a:stretch>
        </p:blipFill>
        <p:spPr bwMode="auto">
          <a:xfrm rot="413231">
            <a:off x="5390042" y="1123690"/>
            <a:ext cx="3538496" cy="427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6"/>
          <p:cNvSpPr txBox="1">
            <a:spLocks noChangeArrowheads="1"/>
          </p:cNvSpPr>
          <p:nvPr/>
        </p:nvSpPr>
        <p:spPr bwMode="auto">
          <a:xfrm>
            <a:off x="3276600" y="692150"/>
            <a:ext cx="374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28625" y="357188"/>
            <a:ext cx="8286750" cy="1285875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kern="0" dirty="0">
                <a:latin typeface="Times New Roman" pitchFamily="18" charset="0"/>
              </a:rPr>
              <a:t>	</a:t>
            </a:r>
          </a:p>
        </p:txBody>
      </p:sp>
      <p:graphicFrame>
        <p:nvGraphicFramePr>
          <p:cNvPr id="22" name="Схема 21"/>
          <p:cNvGraphicFramePr/>
          <p:nvPr/>
        </p:nvGraphicFramePr>
        <p:xfrm>
          <a:off x="395536" y="980728"/>
          <a:ext cx="842493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92413" y="333375"/>
            <a:ext cx="38750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ОБМЕН ОПЫТОМ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2339975" y="836613"/>
            <a:ext cx="3671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19" name="Rectangle 6"/>
          <p:cNvSpPr txBox="1">
            <a:spLocks noChangeArrowheads="1"/>
          </p:cNvSpPr>
          <p:nvPr/>
        </p:nvSpPr>
        <p:spPr>
          <a:xfrm>
            <a:off x="3429000" y="1500188"/>
            <a:ext cx="3357563" cy="1071562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kern="0" dirty="0">
                <a:latin typeface="Times New Roman" pitchFamily="18" charset="0"/>
              </a:rPr>
              <a:t>	</a:t>
            </a:r>
          </a:p>
        </p:txBody>
      </p:sp>
      <p:sp>
        <p:nvSpPr>
          <p:cNvPr id="36868" name="Заголовок 9"/>
          <p:cNvSpPr>
            <a:spLocks noGrp="1"/>
          </p:cNvSpPr>
          <p:nvPr>
            <p:ph type="title"/>
          </p:nvPr>
        </p:nvSpPr>
        <p:spPr>
          <a:xfrm>
            <a:off x="1547813" y="0"/>
            <a:ext cx="5761037" cy="714375"/>
          </a:xfrm>
        </p:spPr>
        <p:txBody>
          <a:bodyPr/>
          <a:lstStyle/>
          <a:p>
            <a:pPr eaLnBrk="1" hangingPunct="1"/>
            <a:r>
              <a:rPr lang="ru-RU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 партнеры</a:t>
            </a:r>
          </a:p>
        </p:txBody>
      </p:sp>
      <p:graphicFrame>
        <p:nvGraphicFramePr>
          <p:cNvPr id="10" name="Содержимое 8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71296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6870" name="Рисунок 11" descr="MR90043324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5373688"/>
            <a:ext cx="1082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15888"/>
            <a:ext cx="8856663" cy="6626225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Проблема: </a:t>
            </a:r>
            <a:endParaRPr lang="ru-RU" sz="24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defRPr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Волна нетерпимости, непринятия чужого мнения, иной веры и культуры вылилась в глобальное противостояние целых народов и сообществ;</a:t>
            </a:r>
          </a:p>
          <a:p>
            <a:pPr marL="0" indent="0" algn="just" eaLnBrk="1" hangingPunct="1">
              <a:lnSpc>
                <a:spcPct val="80000"/>
              </a:lnSpc>
              <a:defRPr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Рост молодежных ультраэкстремистских формирований, проявляющих агрессию к лицам другой национальности;</a:t>
            </a:r>
          </a:p>
          <a:p>
            <a:pPr marL="0" indent="0" algn="just" eaLnBrk="1" hangingPunct="1">
              <a:lnSpc>
                <a:spcPct val="80000"/>
              </a:lnSpc>
              <a:defRPr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Увеличение числа этнически смешанных семей, образование многонациональных коллективов в социальных институтах. Общество оказалось не подготовленным к решению конфликтов межэтнического взаимодействия;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Противоречие:</a:t>
            </a:r>
            <a:endParaRPr lang="ru-RU" sz="24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defRPr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Задача подготовки молодежи к жизни в поликультурном мире названа в числе приоритетных в документах ООН и ЮНЕСКО. Доклад Международной комиссии по образованию для XXI в. подчеркивает, что одна из важнейших функций школы – научить людей жить вместе, помочь им преобразовать существующую взаимозависимость государств и этносов в сознательную солидарность.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 этих целях образование должно </a:t>
            </a: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способствовать тому, чтобы, с одной стороны, человек осознал свои корни и тем самым мог определить место, которое он занимает в мире, и с другой – привить ему уважение к другим культурам.</a:t>
            </a:r>
            <a:endParaRPr lang="ru-RU" sz="2200" b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3276600" y="692150"/>
            <a:ext cx="374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28625" y="357188"/>
            <a:ext cx="8286750" cy="1285875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	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4213" y="333375"/>
            <a:ext cx="597535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Концепция изменений:</a:t>
            </a:r>
            <a:r>
              <a:rPr lang="ru-RU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755576" y="908720"/>
          <a:ext cx="784887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7" name="Группа 6"/>
          <p:cNvGrpSpPr/>
          <p:nvPr/>
        </p:nvGrpSpPr>
        <p:grpSpPr>
          <a:xfrm>
            <a:off x="395536" y="404664"/>
            <a:ext cx="8496944" cy="3744417"/>
            <a:chOff x="133031" y="15482"/>
            <a:chExt cx="7848871" cy="5282959"/>
          </a:xfrm>
          <a:solidFill>
            <a:srgbClr val="8B8BFF"/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33031" y="882334"/>
              <a:ext cx="7848871" cy="441610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Формирование и укрепление в 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окружающем социуме и среди участников образовательного процесса универсальной толерантной среды на основе принципов соблюдения прав человека, ценностей многонационального российского общества, общероссийской гражданской идентичности, на основе  взаимообогащения культур народов России.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9" name="Скругленный прямоугольник 4"/>
            <p:cNvSpPr/>
            <p:nvPr/>
          </p:nvSpPr>
          <p:spPr>
            <a:xfrm>
              <a:off x="1694434" y="15482"/>
              <a:ext cx="6154437" cy="124660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2" descr="C:\Documents and Settings\Бабич\Рабочий стол\лиза\Урок толерантности 167 школа 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846" y="4365104"/>
            <a:ext cx="3383916" cy="225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3850" y="404813"/>
            <a:ext cx="36576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проекта: </a:t>
            </a:r>
            <a:endParaRPr lang="ru-RU" sz="400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" name="Рисунок 8" descr="pres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5144"/>
            <a:ext cx="2333364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D:\WINDOWS\Users\Aida\Рабочий стол\МОЯ лаборатория\ШАБЛОНЫ\Children _irstock\Children _irstock (3)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10000"/>
          </a:blip>
          <a:srcRect/>
          <a:stretch>
            <a:fillRect/>
          </a:stretch>
        </p:blipFill>
        <p:spPr bwMode="auto">
          <a:xfrm>
            <a:off x="6516688" y="4437063"/>
            <a:ext cx="23399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3276600" y="692150"/>
            <a:ext cx="374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28625" y="357188"/>
            <a:ext cx="8286750" cy="1285875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	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4213" y="333375"/>
            <a:ext cx="59753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i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755576" y="908720"/>
          <a:ext cx="784887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2225"/>
            <a:ext cx="8374063" cy="779463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Планируемый результат изменений:</a:t>
            </a:r>
            <a:endParaRPr lang="ru-RU" sz="32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323850" y="908050"/>
            <a:ext cx="8362950" cy="5761038"/>
          </a:xfrm>
        </p:spPr>
        <p:txBody>
          <a:bodyPr/>
          <a:lstStyle/>
          <a:p>
            <a:pPr eaLnBrk="1" hangingPunct="1">
              <a:buFont typeface="Wingdings" pitchFamily="2" charset="2"/>
              <a:buChar char=""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повышение уровня толерантности всех участников образовательного процесса;</a:t>
            </a:r>
          </a:p>
          <a:p>
            <a:pPr algn="just" eaLnBrk="1" hangingPunct="1">
              <a:buFont typeface="Wingdings" pitchFamily="2" charset="2"/>
              <a:buChar char=""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авторской системы работы по развитию уровня толерантности всех субъектов образовательного процесса в массовой школе; </a:t>
            </a:r>
          </a:p>
          <a:p>
            <a:pPr algn="just" eaLnBrk="1" hangingPunct="1">
              <a:buFont typeface="Wingdings" pitchFamily="2" charset="2"/>
              <a:buChar char=""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на базе школы Центра толерантности в микрорайоне, работа которого будет направлена на повышение социальной компетентной культуры населения;</a:t>
            </a:r>
          </a:p>
          <a:p>
            <a:pPr algn="just" eaLnBrk="1" hangingPunct="1">
              <a:buFont typeface="Wingdings" pitchFamily="2" charset="2"/>
              <a:buChar char=""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гармонизация межнациональных отношений в микрорайоне, а в последующем и в Орджоникидзевском районе в целом;</a:t>
            </a:r>
          </a:p>
          <a:p>
            <a:pPr algn="just" eaLnBrk="1" hangingPunct="1">
              <a:buFont typeface="Wingdings" pitchFamily="2" charset="2"/>
              <a:buChar char=""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повышение имиджа МАОУ СОШ №167;</a:t>
            </a:r>
          </a:p>
          <a:p>
            <a:pPr algn="just" eaLnBrk="1" hangingPunct="1">
              <a:buFont typeface="Wingdings" pitchFamily="2" charset="2"/>
              <a:buChar char=""/>
            </a:pPr>
            <a:r>
              <a:rPr lang="ru-RU" sz="2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повышение конкурентоспособности выпускников и МАОУ СОШ № 167 на рынке образовательных услуг г. Екатеринбурга.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5"/>
          <p:cNvSpPr txBox="1">
            <a:spLocks noChangeArrowheads="1"/>
          </p:cNvSpPr>
          <p:nvPr/>
        </p:nvSpPr>
        <p:spPr bwMode="auto">
          <a:xfrm>
            <a:off x="2339975" y="836613"/>
            <a:ext cx="3671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32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3276600" y="692150"/>
            <a:ext cx="374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28625" y="357188"/>
            <a:ext cx="8286750" cy="1285875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	</a:t>
            </a:r>
          </a:p>
        </p:txBody>
      </p:sp>
      <p:pic>
        <p:nvPicPr>
          <p:cNvPr id="22532" name="Рисунок 11" descr="MR90043324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373688"/>
            <a:ext cx="1082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00113" y="2349500"/>
            <a:ext cx="2808287" cy="863600"/>
          </a:xfrm>
          <a:prstGeom prst="rect">
            <a:avLst/>
          </a:prstGeom>
          <a:solidFill>
            <a:srgbClr val="5B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 и управление реализации программы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73338" y="115888"/>
            <a:ext cx="4321175" cy="5762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Структура     программы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03350" y="3500438"/>
            <a:ext cx="1944688" cy="555625"/>
          </a:xfrm>
          <a:prstGeom prst="rect">
            <a:avLst/>
          </a:prstGeom>
          <a:solidFill>
            <a:srgbClr val="888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24525" y="1052513"/>
            <a:ext cx="2447925" cy="914400"/>
          </a:xfrm>
          <a:prstGeom prst="rect">
            <a:avLst/>
          </a:prstGeom>
          <a:solidFill>
            <a:srgbClr val="888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программы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00338" y="4076700"/>
            <a:ext cx="4103687" cy="792163"/>
          </a:xfrm>
          <a:prstGeom prst="rect">
            <a:avLst/>
          </a:prstGeom>
          <a:solidFill>
            <a:srgbClr val="5B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и содержание деятельности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43663" y="3573463"/>
            <a:ext cx="1584325" cy="503237"/>
          </a:xfrm>
          <a:prstGeom prst="rect">
            <a:avLst/>
          </a:prstGeom>
          <a:solidFill>
            <a:srgbClr val="888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Глоссарий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87450" y="1125538"/>
            <a:ext cx="2376488" cy="841375"/>
          </a:xfrm>
          <a:prstGeom prst="rect">
            <a:avLst/>
          </a:prstGeom>
          <a:solidFill>
            <a:srgbClr val="888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образовательной среды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08625" y="2349500"/>
            <a:ext cx="2879725" cy="935038"/>
          </a:xfrm>
          <a:prstGeom prst="rect">
            <a:avLst/>
          </a:prstGeom>
          <a:solidFill>
            <a:srgbClr val="5B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разработки и электронные продукты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79613" y="5084763"/>
            <a:ext cx="5761037" cy="1628775"/>
          </a:xfrm>
          <a:prstGeom prst="rect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Научно- методическое  сопровождение учителей</a:t>
            </a:r>
          </a:p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• Разработка и апробация воспитательной программы</a:t>
            </a:r>
          </a:p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«Школа территория – толерантности»</a:t>
            </a:r>
          </a:p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• Сотрудничество с родителями и общественностью</a:t>
            </a:r>
          </a:p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- исследовательская и проектная деятельность</a:t>
            </a:r>
          </a:p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• Издательская деятельность</a:t>
            </a:r>
          </a:p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• Обмен опытом (семинары, конференции)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729163" y="762000"/>
            <a:ext cx="71437" cy="32400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339975" y="765175"/>
            <a:ext cx="4679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3924300" y="220503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411413" y="2133600"/>
            <a:ext cx="47529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484438" y="3357563"/>
            <a:ext cx="48244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Стрелка вправо 39"/>
          <p:cNvSpPr/>
          <p:nvPr/>
        </p:nvSpPr>
        <p:spPr>
          <a:xfrm rot="5400000">
            <a:off x="4629943" y="4234657"/>
            <a:ext cx="442913" cy="142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rot="5400000">
            <a:off x="2159793" y="945357"/>
            <a:ext cx="36036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rot="5400000">
            <a:off x="6876256" y="908844"/>
            <a:ext cx="28733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rot="5400000">
            <a:off x="2308226" y="2236787"/>
            <a:ext cx="215900" cy="95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rot="5400000">
            <a:off x="7060407" y="2237581"/>
            <a:ext cx="215900" cy="79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5400000">
            <a:off x="7204869" y="3461544"/>
            <a:ext cx="215900" cy="79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rot="5400000">
            <a:off x="2413000" y="3429001"/>
            <a:ext cx="1428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1949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90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Внеклассная деятельность</a:t>
            </a:r>
            <a:endParaRPr lang="ru-RU" dirty="0"/>
          </a:p>
        </p:txBody>
      </p:sp>
      <p:pic>
        <p:nvPicPr>
          <p:cNvPr id="1027" name="Picture 3" descr="G:\мои фотографии\сс фото\23 февраля\DSCN1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2060848"/>
            <a:ext cx="2675683" cy="2006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" name="Picture 2" descr="G:\мои фотографии\9 мая 2013\DSC03969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10000"/>
            <a:extLst>
              <a:ext uri="{28A0092B-C50C-407E-A947-70E740481C1C}"/>
            </a:extLst>
          </a:blip>
          <a:srcRect/>
          <a:stretch/>
        </p:blipFill>
        <p:spPr bwMode="auto">
          <a:xfrm>
            <a:off x="5292080" y="3189918"/>
            <a:ext cx="3453085" cy="2297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764704"/>
            <a:ext cx="3672408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spc="-15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ОБЩЕШКОЛЬНЫЕ МЕРОПРИЯТИЯ</a:t>
            </a:r>
          </a:p>
        </p:txBody>
      </p:sp>
      <p:pic>
        <p:nvPicPr>
          <p:cNvPr id="11" name="Рисунок 4"/>
          <p:cNvPicPr>
            <a:picLocks noChangeAspect="1"/>
          </p:cNvPicPr>
          <p:nvPr/>
        </p:nvPicPr>
        <p:blipFill>
          <a:blip r:embed="rId5" cstate="print"/>
          <a:srcRect l="10901" t="15940" r="9826"/>
          <a:stretch>
            <a:fillRect/>
          </a:stretch>
        </p:blipFill>
        <p:spPr bwMode="auto">
          <a:xfrm>
            <a:off x="6069752" y="866911"/>
            <a:ext cx="2898752" cy="2196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Каюмова\Desktop\Снимок1.PNG"/>
          <p:cNvPicPr>
            <a:picLocks noChangeAspect="1" noChangeArrowheads="1"/>
          </p:cNvPicPr>
          <p:nvPr/>
        </p:nvPicPr>
        <p:blipFill>
          <a:blip r:embed="rId6" cstate="print"/>
          <a:srcRect l="34406" t="27280"/>
          <a:stretch>
            <a:fillRect/>
          </a:stretch>
        </p:blipFill>
        <p:spPr bwMode="auto">
          <a:xfrm>
            <a:off x="1187624" y="4293096"/>
            <a:ext cx="2761392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utoShape 6"/>
          <p:cNvSpPr>
            <a:spLocks noChangeArrowheads="1"/>
          </p:cNvSpPr>
          <p:nvPr/>
        </p:nvSpPr>
        <p:spPr bwMode="auto">
          <a:xfrm rot="20975508">
            <a:off x="5040526" y="5243970"/>
            <a:ext cx="3490528" cy="1518915"/>
          </a:xfrm>
          <a:prstGeom prst="cloudCallout">
            <a:avLst>
              <a:gd name="adj1" fmla="val -40995"/>
              <a:gd name="adj2" fmla="val -974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5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Праздничные концерты, конкурсы, </a:t>
            </a:r>
            <a:r>
              <a:rPr lang="ru-RU" b="1" spc="-15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флэшмобы</a:t>
            </a:r>
            <a:endParaRPr lang="ru-RU" b="1" spc="-150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 l="5086" t="12916" b="12254"/>
          <a:stretch>
            <a:fillRect/>
          </a:stretch>
        </p:blipFill>
        <p:spPr bwMode="auto">
          <a:xfrm>
            <a:off x="3059832" y="1988840"/>
            <a:ext cx="335917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8" name="Picture 2" descr="C:\Users\Каюмова\Desktop\12784464402T77o1 - копия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4" descr="F:\мои фотографии\фото толерантность\DSCN3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93096"/>
            <a:ext cx="3168099" cy="237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мои фотографии\фото толерантность\DSCN3756.JPG"/>
          <p:cNvPicPr>
            <a:picLocks noChangeAspect="1" noChangeArrowheads="1"/>
          </p:cNvPicPr>
          <p:nvPr/>
        </p:nvPicPr>
        <p:blipFill>
          <a:blip r:embed="rId4" cstate="print"/>
          <a:srcRect l="14849" t="21597" r="4156" b="13612"/>
          <a:stretch>
            <a:fillRect/>
          </a:stretch>
        </p:blipFill>
        <p:spPr bwMode="auto">
          <a:xfrm>
            <a:off x="251520" y="332656"/>
            <a:ext cx="360040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F:\мои фотографии\фото толерантность\DSCN376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4725" t="16733" r="1125" b="16316"/>
          <a:stretch>
            <a:fillRect/>
          </a:stretch>
        </p:blipFill>
        <p:spPr>
          <a:xfrm>
            <a:off x="4211960" y="332656"/>
            <a:ext cx="3825425" cy="2040227"/>
          </a:xfrm>
          <a:effectLst>
            <a:softEdge rad="112500"/>
          </a:effectLst>
        </p:spPr>
      </p:pic>
      <p:pic>
        <p:nvPicPr>
          <p:cNvPr id="7" name="Picture 2" descr="K:\ВСТРЕЧА\100_1714.JPG"/>
          <p:cNvPicPr>
            <a:picLocks noChangeAspect="1" noChangeArrowheads="1"/>
          </p:cNvPicPr>
          <p:nvPr/>
        </p:nvPicPr>
        <p:blipFill>
          <a:blip r:embed="rId6" cstate="print"/>
          <a:srcRect l="12163" t="36609" r="20264" b="10156"/>
          <a:stretch>
            <a:fillRect/>
          </a:stretch>
        </p:blipFill>
        <p:spPr bwMode="auto">
          <a:xfrm>
            <a:off x="3347864" y="3284984"/>
            <a:ext cx="414322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AutoShape 6"/>
          <p:cNvSpPr>
            <a:spLocks noChangeArrowheads="1"/>
          </p:cNvSpPr>
          <p:nvPr/>
        </p:nvSpPr>
        <p:spPr bwMode="auto">
          <a:xfrm rot="20975508">
            <a:off x="5857108" y="1709550"/>
            <a:ext cx="3448125" cy="1786211"/>
          </a:xfrm>
          <a:prstGeom prst="cloudCallout">
            <a:avLst>
              <a:gd name="adj1" fmla="val -40995"/>
              <a:gd name="adj2" fmla="val -974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5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«Мы разные, но мы вместе!»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(встреча семей разных национальностей)</a:t>
            </a:r>
            <a:endParaRPr lang="ru-RU" sz="1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 rot="20975508">
            <a:off x="141748" y="2541740"/>
            <a:ext cx="3100879" cy="1851651"/>
          </a:xfrm>
          <a:prstGeom prst="cloudCallout">
            <a:avLst>
              <a:gd name="adj1" fmla="val -40995"/>
              <a:gd name="adj2" fmla="val -974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5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Международный день Толерантности «Диалог культур»</a:t>
            </a:r>
            <a:endParaRPr lang="ru-RU" b="1" spc="-150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" name="Picture 2" descr="G:\мои фотографии\день матери сайт\IMG_1338.JPG"/>
          <p:cNvPicPr>
            <a:picLocks noChangeAspect="1" noChangeArrowheads="1"/>
          </p:cNvPicPr>
          <p:nvPr/>
        </p:nvPicPr>
        <p:blipFill rotWithShape="1">
          <a:blip r:embed="rId7" cstate="print">
            <a:lum contrast="20000"/>
            <a:extLst>
              <a:ext uri="{28A0092B-C50C-407E-A947-70E740481C1C}"/>
            </a:extLst>
          </a:blip>
          <a:srcRect t="13666" r="22540" b="15751"/>
          <a:stretch/>
        </p:blipFill>
        <p:spPr bwMode="auto">
          <a:xfrm>
            <a:off x="6300192" y="4914516"/>
            <a:ext cx="2843808" cy="1943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</TotalTime>
  <Words>336</Words>
  <Application>Microsoft Office PowerPoint</Application>
  <PresentationFormat>Экран (4:3)</PresentationFormat>
  <Paragraphs>60</Paragraphs>
  <Slides>17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Tahoma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Планируемый результат изменений:</vt:lpstr>
      <vt:lpstr>Слайд 7</vt:lpstr>
      <vt:lpstr>Внеклассная деятельность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Социальные партнеры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Корякова А.А.</dc:creator>
  <cp:lastModifiedBy>Admin</cp:lastModifiedBy>
  <cp:revision>35</cp:revision>
  <dcterms:created xsi:type="dcterms:W3CDTF">2013-06-14T13:11:28Z</dcterms:created>
  <dcterms:modified xsi:type="dcterms:W3CDTF">2013-07-03T04:41:33Z</dcterms:modified>
</cp:coreProperties>
</file>